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 «Пигмалион» (фрагмент): язык, социальный статус и личность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пьесе меняет судьбу, но не отменяет человеческое достоинство.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Бернард Шоу и время «Пигмалиона»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выросла из эпохи жёстких социальных различий, где акцент, манеры и речь определяли место человека не меньше происхождения. Шоу превращает эту тему в сатиру и спор о свободе личности.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Ковент-Гарден и столкновение социальных миров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сцене уличная речь Ковент-Гардена сталкивается с языком образованных людей, сразу обозначая разрыв между средами и социальными уровнями.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на улице становится началом опыта, который затрагивает не только манеру говорить, но и представление о человеческой ценности.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Дулиттл говорит просторечием, и по её произношению Хиггинс безошибочно определяет происхождение, показывая, что речь в пьесе — социальный 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Дулиттл: образ, который выходит за пределы бедности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первого появления Элиза кажется уличной продавщицей цветов, но в её репликах слышны упрямство, живая энергия и скрытое чувство собственного достоинства. Эта несоразмерность внешнего облика и характера сразу делает её запоминающейся.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Грубоватая речь и внутренняя сила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подчёркивает, что внешняя неприметность не означает слабости. Элиза постепенно раскрывается как сильная личность, и именно это превращает её из объекта эксперимента в самостоятельного участника конфликта.
</a:t>
            </a:r>
            <a:endParaRPr lang="en-US" sz="107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на котором строится драматизм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Элизы важно не только научиться правильному произношению и манерам. Её история — это ещё и пробуждение понимания, что она имеет право на уважение, выбор и собственный голос, а не только на чью-то опеку.
</a:t>
            </a:r>
            <a:endParaRPr lang="en-US" sz="1119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самосознанию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конфликте
</a:t>
            </a:r>
            <a:endParaRPr lang="en-US" sz="2815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через разных героев раскрываются социальные и нравственные идеи пьесы.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противопоставлены не только по статусу, но и по отношению к человеку: в пьесе особенно важны речь и нравственная позиция.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Шоу, «Пигмалион»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Хиггинс: научный интерес и человеческая жёсткость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Хиггинс — блестящий фонетист, для которого речь становится предметом исследования. Он уверен, что может быстро изменить произношение Элизы и тем самым её положение в обществе.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высказывания отличаются резкостью, иронией и самоуверенностью. В споре он полагается на интеллект и научный метод, но мало считается с чувствами других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для него прежде всего материал для эксперимента. Такое отношение делает его внешне убедительным, но нравственно ограниченным.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показывает: знание языка само по себе не гарантирует понимания человека. Именно в этом проявляется уязвимость Хиггинса.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Пикеринг как нравственный контраст Хиггинсу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Пикеринг ведёт себя спокойно и уважительно, не пытаясь подчеркнуть своё превосходство. Его манера общения сразу создаёт ощущение подлинной воспитанности.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Хиггинса Пикеринг выглядит более зрелым и человечным. Его такт становится важным этическим ориентиром для зрителя.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культура выражается не только в знании правил, но и в умении не унижать собеседника. Эта черта особенно заметна в его отношении к Элизе.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Элизы в фрагменте пьесы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развитии образа Элизы Дулиттл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фрагмента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изолированы: они усиливают друг друга и ведут к нравственному вопросу о границах воздействия на личность.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язык и достоинство; именно их напряжение делает конфликт не бытовым, а общественно значимым.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 «Пигмалион» (анализ фрагмента)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пьесе как средство социальной критики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столкновения разных речевых стилей, недоразумений и резких реплик. Однако комизм у Шоу не развлекает сам по себе, а помогает увидеть социальную несправедливость.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фрагмент живым и доступным, но за ним стоит серьёзная мысль: внешние признаки не определяют личность, а культура проверяется отношением к другому.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иронию писатель разоблачает снобизм и привычку судить человека по акценту, одежде и манерам. Так комедия превращается в острую критику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 карта социальных границ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Шоу Лондон показывает не просто место действия, а систему разобщённых миров. Улица, рабочие кварталы и светский дом живут по разным правилам и почти не пересекаются.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 салон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становится самым заметным признаком принадлежности к среде. По интонации, словарю и манере говорить персонажа можно сразу определить его положение и допуск в «чужой» круг.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разделённый речью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сообщает о статусе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речевые особенности персонажей и их социальное значение в пьесе.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пьесе работает как социальный код: она не только передаёт мысль, но и немедленно обозначает статус, характер и отношение героя к другим.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 «Пигмалион» (фрагмент)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воспитания и социального перевоспитания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проверяет, можно ли изменить человека, воздействуя на его речь, одежду и манеры. Внешняя правильность здесь не равна внутренней зрелости и нравственной устойчивости.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воспитание связано не с безупречным этикетом, а с уважением к себе и к другим. Именно этого часто не хватает тем, кто считает себя выше окружающих.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Хиггинса показывает границы педагогического вмешательства. Улучшить произношение можно, но нельзя автоматически сформировать ответственность, чуткость и способность слышать чужие чувства.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пьеса становится не историей успеха, а размышлением о цене переделки личности. Шоу заставляет задуматься, где заканчивается помощь и начинается давление.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 фрагмента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усиливается тем, что один герой задаёт правила, а другой вынужден подстраиваться под чужой замысел.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столкновение власти и человеческой потребности в уважении: успех опыта не снимает моральной ответственности за его последствия.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 «Пигмалион» (фрагмент)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0972" y="3217325"/>
            <a:ext cx="2737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Дулиттл: комизм и социальная ирония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Дулиттла Шоу разоблачает привычку судить человека по положению. За внешней комичностью скрывается серьёзный вопрос о несправедливости общественного порядка.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постоянно приспосабливается к обстоятельствам и использует слово как инструмент самозащиты. Его речевая ловкость становится способом существования в жестком мире.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Дулиттл напоминает, что нужда в пьесе не выглядит личным пороком. Она связана с устройством общества, где бедный человек заранее поставлен в невыгодное положение.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парадоксально и остроумно, превращая даже неприятные обстоятельства в повод для шутки. Благодаря этому образ звучит одновременно смешно и горько.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и миф о Пигмалионе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отталкивается от античного сюжета, но переосмысливает его критически. Вместо послушного идеала возникает живая героиня, которую нельзя полностью подчинить чужой воле.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меняется внешне и внутренне, однако не утрачивает самостоятельность. Именно её воля и чувство достоинства разрушает привычную мифологию о «создании» идеальной женщины.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уличной сцены к нравственной проблеме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бытовое наблюдение превращается в спор о границах воздействия на личность.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достоинства и зависимости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понимает, что новый внешний облик и правильная речь сами по себе не делают человека свободным. Без права решать за себя успех остаётся неполным.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 подчёркивает: зависимость сохраняется там, где чужой труд присваивают, а будущее человека решают без него. Так раскрывается главный внутренний конфликт героини.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хочет, чтобы её воспринимали не как объект эксперимента, а как личность, заслуживающую уважения. Для неё важны не только знания, но и признание её человеческой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конфликта в фрагменте пьесы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ситуация постепенно приобретает более серьёзный смысл и делает спор о речи спором о человеческом достоинстве.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переводит внимание от внешнего эксперимента к нравственным последствиям: важнее не успех, а ответственность и признание личности.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Шоу «Пигмалион» (фрагмент)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может изменить статус, но не отменяет личность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«Пигмалиона» убеждает: общество судит по речи, однако внутренняя ценность человека не сводится к акценту. Шоу соединяет сатиру, комедию и нравственный спор о достоинстве, свободе и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2026-05-23T16:25:38Z</dcterms:created>
  <dcterms:modified xsi:type="dcterms:W3CDTF">2026-05-23T16:25:38Z</dcterms:modified>
</cp:coreProperties>
</file>