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Countable and uncountable nouns: как эта тема работает в английском языке
</a:t>
            </a:r>
            <a:endParaRPr lang="en-US" sz="274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считать слова в английском без ошибок: быстро и понятно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7 классе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7 классе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вещах, еде, заданиях и времени без грамматических ошибок. Она нужна в диалогах, упражнениях, описаниях картинок и коротких письменных ответах, где важно правильно выбрать a/an, some, any, much и many.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42200" y="1264563"/>
            <a:ext cx="28908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Исчисляемые существительные называют объекты, которые можно посчитать по одному: one pen, two pens, five students. Это слова для отдельных предметов, людей и животных.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42200" y="2427438"/>
            <a:ext cx="28908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таких слов есть единственное и множественное число. В singular часто ставят a/an, а во plural обычно добавляют -s или -es: a book — books, a city — cities.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2200" y="3590313"/>
            <a:ext cx="28908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привычные слова: book, apple, chair, desk, friend, city. Их удобно использовать, когда нужно назвать количество или сравнить несколько предметов.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исчисляемые существительные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 главные различия между countable и uncountable nouns.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типов существительных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существительного влияет на артикли, форму множественного числа и выбор слов для количества.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английской грамматики для 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неисчисляемые существительные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целое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существительные называют вещества, жидкости, материалы, абстрактные понятия и действия как единое целое: water, rice, music, homework, advice.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обычного plural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обычно не имеют формы множественного числа и не употребляются с a/an. Нельзя сказать a bread или an advice.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выражают количество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показать количество, используют some, much, a little или специальные сочетания: a bottle of water, a glass of milk, a piece of cake.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часто относятся food, drinks, school tasks, time, information и traffic. Именно эти слова чаще всего вызывают ошибки у школьников.
</a:t>
            </a:r>
            <a:endParaRPr lang="en-US" sz="12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неисчисляемые слова встречаются в разных темах повседневной речи.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неисчисляемых существительных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важны, но для школьников чаще всего трудны еда и напитки, потому что с ними легко ошибиться в счёте и артиклях.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по темам: food, materials, abstract nouns, everyday school life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меняют значение в зависимости от контекста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Chicken, paper, hair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слова могут вести себя по-разному. Chicken означает мясо как неисчисляемое слово, но a chicken — это одна курица. Paper может быть материалом, а papers — документами или газетами.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Fruit: одно слово, разные смыслы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Fruit часто употребляется как общее понятие: fruit is healthy. Но fruits может обозначать разные виды фруктов, особенно в описаниях или классификации. Hair тоже меняется: hair как масса и a hair как один волос.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тип существительного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нужную грамматическую форму по смыслу слова.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и формы множественного числа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Исчисляемые существительные в singular обычно требуют a/an: a banana, an orange, a student. Артикль помогает показать, что речь идёт об одном предмете.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31857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и неисчисляемые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множественном числе a/an не используется: bananas, students, oranges. Неисчисляемые существительные обычно стоят без артикля: milk, sugar, music, advice.
</a:t>
            </a:r>
            <a:endParaRPr lang="en-US" sz="1309" dirty="0"/>
          </a:p>
        </p:txBody>
      </p:sp>
      <p:sp>
        <p:nvSpPr>
          <p:cNvPr id="12" name="Text 4"/>
          <p:cNvSpPr txBox="1"/>
          <p:nvPr/>
        </p:nvSpPr>
        <p:spPr>
          <a:xfrm>
            <a:off x="6101400" y="2180675"/>
            <a:ext cx="2772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показать количество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uncountable nouns количество выражают словами some, much, a little или счётчиками: a glass of milk, a spoon of sugar. Так смысл остаётся точным.
</a:t>
            </a:r>
            <a:endParaRPr lang="en-US" sz="131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частые ошибки и объясняет, почему они появляются.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правильные варианты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неисчисляемое, его нельзя считать напрямую: нужен much, some или специальный счётчик.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при изучении countable and uncountable nouns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35028"/>
            <a:ext cx="292200" cy="29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8375" y="1926628"/>
            <a:ext cx="231750" cy="309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35028"/>
            <a:ext cx="292200" cy="292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слово: many, much, a lot of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 — для того, что считают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употребляется с исчисляемыми существительными во множественном числе: many books, many friends, many pencils. Здесь важно, что предметы можно посчитать по одному без дополнительных слов.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 — для массы и количества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 используют с неисчисляемыми существительными: much water, much time, much homework. Это слова, которые воспринимаются как одно целое, а не как набор отдельных предметов.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lot of — универсальный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lot of подходит и с countable, и с uncountable nouns: a lot of students, a lot of rain, a lot of ideas. В утвердительных предложениях это звучит особенно естественно.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many связано с предметами, которые можно посчитать поштучно, а much — с количеством, массой, временем и объёмом.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much и many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сосчитать напрямую, выбирают many; если нет — much. Это помогает быстро проверить выбор в предложении.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учебным примерам для 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Some, any, a few, a little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 часто употребляется в утвердительных предложениях с обоими типами существительных: some apples, some juice, some money. Оно помогает говорить о неопределённом, но реальном количестве.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или 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 чаще встречается в вопросах и отрицаниях: any water, any friends, any homework. Это слово удобно, когда нужно спросить о наличии или сказать об отсутствии.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число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few используется с исчисляемыми существительными и означает небольшое количество: a few coins, a few notebooks. Обычно речь идёт о предметах, которые можно пересчитать.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количество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little относится к неисчисляемым существительным: a little salt, a little milk, a little time. Так говорят о маленькой порции или коротком промежутке.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countable и uncountable nouns выглядят в реальной жизни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countable и uncountable nouns выглядят в реальной жизни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повседневностью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фотоколлаж помогает связать грамматику с привычными вещами из дома и школы. Когда правило видно на знакомых предметах, его проще запомнить и использовать в речи.
</a:t>
            </a:r>
            <a:endParaRPr lang="en-US" sz="1229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и хлеб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и хлеб обычно воспринимаются не поштучно, а как продукт или порция. Именно поэтому в английском языке они часто требуют счётчика, а не прямого числа.
</a:t>
            </a:r>
            <a:endParaRPr lang="en-US" sz="1334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 и жидкости выглядят как масса или порция, поэтому относятся к uncountable nouns. Для них важнее объём, чем количество отдельных частей.
</a:t>
            </a:r>
            <a:endParaRPr lang="en-US" sz="1334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и книги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предметы в кадре легко пересчитать: apples, books. Они хорошо показывают, что countable nouns имеют чёткие границы и могут стоять в единственном и множественном числе.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неисчисляемые существительные становятся удобными для счёта через специальные единицы или упаковки.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для неисчисляемых существительных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неисчисляемых существительных считают не само слово, а порцию, упаковку или меру. Это делает речь точной и естественной.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countable and uncountable nouns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737" y="1088225"/>
            <a:ext cx="262500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156" y="2065355"/>
            <a:ext cx="263100" cy="233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566" y="3013851"/>
            <a:ext cx="262500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7490" y="3976665"/>
            <a:ext cx="164063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 -s, которые нужно запомнить отдельно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News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News выглядит как форма множественного числа, но обозначает одно сообщение или набор новостей как единое понятие. Поэтому слово обычно ведёт себя как неисчисляемое.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Mathematics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Mathematics — это название школьного предмета, а не набор отдельных предметов. Хотя слово заканчивается на -s, оно употребляется как единое понятие и требует особого внимания.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Scissors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Scissors обычно воспринимаются как один предмет, состоящий из двух частей. Поэтому в речи и письме это слово ведёт себя не так, как обычные countable nouns.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Jeans, trousers, shorts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Jeans, trousers и shorts часто обозначают вещь как целый предмет одежды. Такие слова выглядят как множественное число, но их нужно запоминать как особые случаи.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выбор слова в предложении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строится на том, можно ли слово посчитать напрямую и нужна ли для него особая форма или счётчик.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примеры из магазина, кухни и школы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9988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часто встречаются two apples, some cheese, a bottle of juice, a packet of rice. Эти примеры показывают, как countable и uncountable nouns работают рядом в одной ситуации.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3173852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кухне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кухне удобно говорить a spoon of sugar, a piece of bread, a glass of water, some milk. Здесь особенно видно, что для многих продуктов нужен счётчик или мера.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6077715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ситуациях типичны many books, a few notebooks, much homework, some information. Такие фразы часто встречаются в устных ответах, описаниях и коротких письменных заданиях.
</a:t>
            </a:r>
            <a:endParaRPr lang="en-US" sz="13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75800" y="12292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проверьте, можно ли считать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можно посчитать по одному, оно обычно относится к countable nouns. У таких слов есть singular и plural, а также сочетания с a/an и many.
</a:t>
            </a:r>
            <a:endParaRPr lang="en-US" sz="1415" dirty="0"/>
          </a:p>
        </p:txBody>
      </p:sp>
      <p:sp>
        <p:nvSpPr>
          <p:cNvPr id="9" name="Text 2"/>
          <p:cNvSpPr txBox="1"/>
          <p:nvPr/>
        </p:nvSpPr>
        <p:spPr>
          <a:xfrm>
            <a:off x="475800" y="247852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поштучно не считают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обозначает массу, вещество, абстрактное понятие или действие, оно чаще бывает uncountable. В этом случае обычно не используют a/an и выбирают much, some или счётчик.
</a:t>
            </a:r>
            <a:endParaRPr lang="en-US" sz="1415" dirty="0"/>
          </a:p>
        </p:txBody>
      </p:sp>
      <p:sp>
        <p:nvSpPr>
          <p:cNvPr id="10" name="Text 3"/>
          <p:cNvSpPr txBox="1"/>
          <p:nvPr/>
        </p:nvSpPr>
        <p:spPr>
          <a:xfrm>
            <a:off x="475800" y="3727775"/>
            <a:ext cx="3891900" cy="10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счётчики и 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нельзя назвать напрямую, добавьте единицу измерения: a bottle of water, a piece of cake, a cup of tea. Это особенно полезно для еды, напитков, школьных вещей и информации.
</a:t>
            </a:r>
            <a:endParaRPr lang="en-US" sz="1415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правила для запоминания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правило, которое стоит запомнить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Countable и uncountable nouns влияют на артикли, множественное число и выбор слов much, many, some, any. Если помнить это, английская речь становится точнее и увереннее.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2026-05-29T10:36:25Z</dcterms:created>
  <dcterms:modified xsi:type="dcterms:W3CDTF">2026-05-29T10:36:25Z</dcterms:modified>
</cp:coreProperties>
</file>