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Г. Граубин «У ручья»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 тихой красоте природы и внимательном взгляде.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стихи Геннадия Граубина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Геннадий Граубин писал для детей просто и тепло. В его стихах часто оживают природа, прогулки и маленькие открытия, знакомые каждому ребёнку. «У ручья» тоже приглашает заметить красоту рядом.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говорится в стихотворении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стоит у ручья и не спешит. Он смотрит на воду внимательно, будто хочет рассмотреть каждую искорку, каждое движение и каждый тихий поворот потока.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Ручей для него не просто вода, а живая картина. Он блестит на свету, переливается, шевелится и звучит, словно маленькая музыка, которую слышно только вблизи.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обычной встречи с природой рождается радость. Маленький ручей становится событием, потому что в нём есть красота, покой и ощущение настоящего живого мира.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48025"/>
            <a:ext cx="273600" cy="24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668" y="3429876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6643" y="3429876"/>
            <a:ext cx="268200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Какое настроение создаёт стихотворение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звучат тихо и ровно, поэтому читатель сразу чувствует умиротворение. Кажется, будто рядом нет спешки, а только вода, воздух и мягкая тишина.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много ощущения ясного дня. Свет словно касается воды и берега, делает картину чистой, свежей и очень приятной для взгляда.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радость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не громкое, но очень тёплое. От него появляется добрая улыбка, потому что красота здесь простая, знакомая и совсем близкая ребёнку.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Ручей, трава и свежий воздух создают ощущение живого уголка природы. Здесь всё дышит легко, а читателю хочется смотреть и слушать внимательнее.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Ручей — главный образ стихотворения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путешественник
</a:t>
            </a:r>
            <a:pPr algn="l" indent="0" marL="0">
              <a:lnSpc>
                <a:spcPct val="115000"/>
              </a:lnSpc>
              <a:buNone/>
            </a:pPr>
            <a:r>
              <a:rPr lang="en-US" sz="57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Ручей в стихотворении словно торопится куда-то по своей дорожке. Он не стоит на месте, а бежит, блестит и меняется на каждом шагу. От этого образ кажется живым и очень подвижным, почти как герой маленькой сказки.
</a:t>
            </a:r>
            <a:endParaRPr lang="en-US" sz="908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воды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тихое журчание напоминает негромкую песенку. Кажется, что вода что-то рассказывает бережно и спокойно. Такой образ помогает представить не только картину, но и услышать её, будто стоишь совсем рядом у берега.
</a:t>
            </a:r>
            <a:endParaRPr lang="en-US" sz="902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Прозрачная картина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ручья легко увидеть камешки, зелёную траву и солнечные отблески. Всё вместе создаёт ясный и свежий пейзаж, который хочется рассматривать долго. Он простой, но именно поэтому особенно запоминается.
</a:t>
            </a:r>
            <a:endParaRPr lang="en-US" sz="933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замечает внимательный наблюдатель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видит, как вода движется по своему пути. Он замечает не просто ручей, а его живое течение, будто река умеет тихо шагать по земле.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внимание ловит блеск капель и солнечные искры. Даже маленький отблеск становится важным, потому что делает картину ярче и радостнее, хотя всё вокруг остаётся спокойным.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наблюдение учит не торопиться. Если смотреть внимательно, можно увидеть красоту там, где другие проходят мимо и ничего не замечают.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смотрит на берег, травинки и камешки. Эти детали кажутся маленькими, но именно из них складывается настоящая картина природы, как из кусочков доброй мозаики.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 и красивые звуки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нет сложных слов, поэтому оно легко читается. Каждая строка понятна ребёнку и звучит естественно, как спокойный разговор о знакомом уголке природы.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ритм помогает почувствовать движение воды. Строки будто перекатываются одна за другой, и от этого читатель почти слышит тихое журчание ручья.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в тексте создают особую музыку. Она негромкая, но очень живая: в ней есть шёпот воды, лёгкость воздуха и приятное ощущение покоя.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впечатление от стихотворения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наблюдений лирического героя у ручья.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258" y="2022558"/>
            <a:ext cx="398700" cy="318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3763" y="1986438"/>
            <a:ext cx="3912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0048" y="1986438"/>
            <a:ext cx="391200" cy="391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природы в стихотворении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66015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Журчание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звук стихотворения — тихое журчание воды. Оно передано так, что читатель легко представляет себе спокойный поток, который шуршит у камешков и не нарушает тишину.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492909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текут мягко и ровно, словно повторяют движение ручья. Благодаря этому стихотворение звучит не резко, а спокойно, почти напевно, как маленькая песенка воды.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633919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внимательно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как будто приглашает не только смотреть, но и слушать. Это делает чтение живым: ребёнок может представить себя у берега и уловить каждый тихий звук природы.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краски природы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особенно заметна прозрачность воды. Она кажется чистой и лёгкой, а солнечные блики делают её живой, будто в ручье спрятались маленькие огоньки.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Зелёная трава и берега вокруг создают свежий фон. Эти цвета не спорят друг с другом, а дружно помогают увидеть тихий и ясный уголок природы.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не пестрит яркими красками, зато радует мягкостью. Именно такая простота делает пейзаж близким и понятным: здесь всё спокойно, светло и очень по-доброму.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200" y="2225050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Ручей и тишина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Ручей в стихотворении словно отвечает человеку своим тихим журчанием. Он не громкий, но очень живой. Рядом с ним всё кажется спокойным и понятным.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Природа, которая будто говорит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775200" y="3255776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добрые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Трава, камешки и солнечные блики создают дружную картину. Она будто приглашает прислушаться и посмотреть внимательнее, как это делает ребёнок у воды.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главная мысль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Встреча с ручьём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подходит к воде и замечает маленький уголок природы. На первый взгляд он простой, но сразу вызывает интерес и желание смотреть дальше.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Внимательное наблюдение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становятся заметны блеск, движение и тихий звук ручья. Из этих подробностей вырастает живая картина, полная свежести и покоя.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Понимание красоты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наблюдения рождается важный вывод: красота есть в самом обычном. Если смотреть бережно и внимательно, природа дарит радость каждый день.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чувства лирического героя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спешит и не отвлекается. Он внимательно смотрит на ручей и словно боится пропустить хотя бы одну красивую подробность.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отношение к природе очень нежное. В каждом слове чувствуется забота, будто перед ним не просто вода, а маленькое чудо.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испытывает тихое восхищение. Ему нравится, как ручей движется, блестит и звучит, превращая обычную прогулку в радостное открытие.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нет громких событий, зато есть удивление. Именно оно помогает герою увидеть в простом пейзаже настоящую красоту мира.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48025"/>
            <a:ext cx="273600" cy="24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668" y="3429876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6930" y="3429876"/>
            <a:ext cx="167625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понять первокласснику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Знакомый образ воды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Ручей легко представить, потому что дети часто видят воду во дворе, в парке или на прогулке. Образ близкий и понятный.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детали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Трава, камешки и свежий воздух знакомы каждому ребёнку. Эти предметы помогают сразу мысленно увидеть место действия и почувствовать его.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картина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нет сложных или мрачных образов. Всё выглядит чисто, ясно и радостно, поэтому текст воспринимается легко и тепло.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Ясные чувства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нетрудно понять интерес, удивление и радость. Эти чувства знакомы по собственным прогулкам, когда хочется просто стоять и смотреть.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природа рядом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вторгается в мир ручья, а просто наблюдает его. Такое отношение показывает уважение к природе и умение быть рядом тихо и бережно.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делает человека внимательнее. Когда замечаешь даже маленькие вещи — блеск воды, травинку, камешек, — мир становится богаче и интереснее.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напоминает: доброта начинается с взгляда. Если научиться видеть красоту вокруг, к природе захочется относиться осторожно и с любовью.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0" y="1456041"/>
            <a:ext cx="4804800" cy="16704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0" y="3129741"/>
            <a:ext cx="4804800" cy="16704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для иллюстрации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75199" y="17460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воды в солнечный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можно показать ребёнка, который сидит у берега и смотрит на прозрачный ручей. Вода переливается на солнце, рядом растёт мягкая зелёная трава, а на дне видны камешки.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5199" y="34197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уголок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Подойдёт и более широкий пейзаж: ручей бежит между травой и светлыми камнями, по воде бегут солнечные блики. Цвета лучше выбрать нежные, весенние, чтобы передать свежесть и спокойствие.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стихотворение выразительным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Ручей изображён как живой и подвижный. Такое олицетворение помогает почувствовать, что природа в стихотворении не молчит, а как будто разговаривает с человеком.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строк напоминает журчание воды. Мягкие повторы и плавный ритм делают текст музыкальным, поэтому его приятно читать вслух и слушать.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точно выбирает детали: блеск, движение, тишина, свет. Из них складывается ясная и запоминающаяся картина, которую легко представить себе.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стихотворение глубже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645525" y="274027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перед нами всего лишь ручей и наблюдатель рядом с ним. Но именно в этой простой картине уже спрятано главное настроение стихотворения.
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45500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Простая сцена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346897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Ручей начинает восприниматься как знак свежести, жизни и тишины. Через него поэт показывает, что природа умеет успокаивать человека.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346897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Символ чистоты и покоя
</a:t>
            </a:r>
            <a:endParaRPr lang="en-US" sz="900" dirty="0"/>
          </a:p>
        </p:txBody>
      </p:sp>
      <p:sp>
        <p:nvSpPr>
          <p:cNvPr id="9" name="Text 6"/>
          <p:cNvSpPr txBox="1"/>
          <p:nvPr/>
        </p:nvSpPr>
        <p:spPr>
          <a:xfrm>
            <a:off x="629242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читатель замечает красоту маленького эпизода, смысл текста становится глубже. Простая встреча с водой превращается в разговор о мире и внимательном взгляде.
</a:t>
            </a:r>
            <a:endParaRPr lang="en-US" sz="900" dirty="0"/>
          </a:p>
        </p:txBody>
      </p:sp>
      <p:sp>
        <p:nvSpPr>
          <p:cNvPr id="10" name="Text 7"/>
          <p:cNvSpPr txBox="1"/>
          <p:nvPr/>
        </p:nvSpPr>
        <p:spPr>
          <a:xfrm>
            <a:off x="629242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Большой смысл в малом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итоги наблюдений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короткое, но очень образное. Оно показывает, как из маленькой картины природы рождается сильное впечатление и тёплое чувство.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учится смотреть внимательно. Благодаря этому он замечает то, что обычно проходит мимо: движение воды, блеск и тихий звук.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напоминает о бережном отношении к природе. Если относиться к ней с добротой, она открывается как близкий и чудесный мир.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учит радоваться простым вещам. Ручей, трава и свет оказываются не мелочами, а настоящим подарком для наблюдателя.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сила тихого стихотворения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«У ручья» запоминается ясными словами, светлым настроением и образом живой природы. Оно учит замечать красоту вокруг и радоваться простым вещам каждый день.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2026-05-23T23:43:36Z</dcterms:created>
  <dcterms:modified xsi:type="dcterms:W3CDTF">2026-05-23T23:43:36Z</dcterms:modified>
</cp:coreProperties>
</file>