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многоугольник: основные понятия и свойства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многоугольник выпуклым и как это видно по углам и диагоналям.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выпуклые многоугольники в 9 классе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из планиметрии помогает решать задачи на углы, диагонали и разбиение фигур на треугольники. Используя свойства выпуклых многоугольников, находят неизвестные углы, считают диагонали и проверяют правильность построений. 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многоугольник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— это замкнутая ломаная, составленная из отрезков. Его основные элементы — стороны и вершины, а также внутренние углы, которые образуются соседними сторонами.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сторон задаёт название: треугольник, четырёхугольник, пятиугольник, шестиугольник и далее. В школьной геометрии важно различать эти виды по числу вершин, потому что правила вычислений зависят от n.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Рассматривают простые многоугольники: их стороны не пересекаются, кроме соседних. Такая «чистая» форма нужна, чтобы корректно изучать углы и диагонали без путаницы.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выпуклый многоугольник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«впадин»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выпуклого многоугольника нет вогнутых участков и «впадин». Если провести прямую через любую сторону, остальные вершины окажутся по одну сторону от неё.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диагоналей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диагональ выпуклого многоугольника целиком лежит внутри фигуры. На сравнении удобно показать выпуклый шестиугольник и невыпуклую фигуру с заметным углублением.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выпуклости многоугольника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 самопересечений к углам и диагоналям.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выпуклости через внутренние углы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выпуклого многоугольника каждый внутренний угол меньше 180°. Это означает, что «поворот» границы всегда остаётся направленным внутрь фигуры.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один внутренний угол больше 180°, такой угол называют вогнутым (или рефлексным). Наличие вогнутого угла автоматически делает многоугольник невыпуклым.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проходит ровно при 180°: равный 180° — это особый случай, а для школьных задач важнее всего различать «меньше 180°» и «больше 180°».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828123"/>
            <a:ext cx="4865100" cy="18101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и невыпуклый многоугольник: сравнение признаков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ключевые признаки: углы, диагонали, положение вершин относительно стороны и наличие углубления.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нарушенный признак уже достаточно, чтобы сделать вывод о невыпуклости.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и признаки выпуклости.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многоугольника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раз, когда добавляют ещё одну сторону (увеличивают n на 1), сумма растёт на 180°.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наглядно подтверждают зависимость суммы внутренних углов от числа сторон и помогают быстро сверять ответы.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(n−2)×180°.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(n−2)×180° выводится через разбиение выпуклого многоугольника на треугольники и применяется в задачах 9 класса.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из разбиения на треугольники (школьная планиметрия).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«добавленная» сторона увеличивает сумму внутренних углов на 180°.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одной вершины n-угольника можно провести n−3 диагонали: нельзя соединять вершину с самой собой и с двумя соседними. Остальные вершины подходят для диагоналей.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сложить диагонали для всех вершин, получится удвоенный счёт, поэтому общее число диагоналей равно n(n−3)/2. Это удобная формула для быстрых вычислений.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для четырёхугольника диагоналей 2, для пятиугольника — 5, для шестиугольника — 9. В выпуклом многоугольнике все эти диагонали лежат внутри фигуры.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диагоналей в многоугольнике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диагоналей у разных многоугольников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диагоналей — это количество внутренних отрезков, которые можно провести между несоседними вершинами. С ростом n их становится всё труднее перечислить вручную.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вершин заметно ускоряет рост диагоналей: новая вершина добавляет сразу несколько дополнительных соединений, поэтому сложность растёт быстрее, чем n.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числа диагоналей для n-угольника: n(n−3)/2; значения: n = 4, 5, 6, 8, 10.
</a:t>
            </a:r>
            <a:endParaRPr lang="en-US" sz="81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выпуклого многоугольника на треугольники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одной вершины провести диагонали ко всем несоседним вершинам, выпуклый n-угольник разделится на треугольники. Их количество окажется ровно n−2, так как каждая новая сторона добавляет один треугольник.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наглядности: у пятиугольника получается 3 треугольника, у шестиугольника — 4, у восьмиугольника — 6. Именно это разбиение используют, чтобы выводить формулу суммы внутренних углов (n−2)×180°.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Стороны, углы и правильные выпуклые многоугольники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стороны многоугольника соприкасаются в вершине, а соседние углы образуют участок внутренней области фигуры. Это помогает аккуратно рассматривать углы при разбиении и доказательствах.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правильном выпуклом многоугольнике одновременно выполняются два условия: все стороны равны и все внутренние углы равны. Благодаря симметрии такие фигуры удобно изучать и распознавать по рисункам и чертежам.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правильных многоугольников: равносторонний треугольник, квадрат и правильный шестиугольник. В этих случаях углы и стороны можно находить с помощью известных свойств.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понятия «выпуклый» и «правильный»: правильный многоугольник всегда выпуклый. Но выпуклый многоугольник может быть неправильным, если его стороны и углы не равны между собой.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9783" y="2961012"/>
            <a:ext cx="260662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выпуклые многоугольники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 покрытия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полу и стенах часто строят из выпуклых многоугольников: треугольников, квадратов и шестиугольников. Форма без «впадин» помогает плиткам плотно стыковаться и не оставлять зазоров.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дорожные знаки имеют выпуклые контуры: например, треугольные предупреждающие и круглые, которые можно рассматривать как частные случаи. Чёткий контур хорошо читается на расстоянии.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рамы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оконных рамах и обрамлениях часто используют геометрию прямоугольников и других выпуклых фигур. Это упрощает изготовление и крепление деталей: линии проходят по границам без «переломов» внутрь.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чертежи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встречаются фигуры, близкие к выпуклым многоугольникам: контуры деталей, разметка отверстий, панели. Выпуклость удобна для расчётов, так как диагонали лежат внутри фигуры.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выпуклых многоугольников и их числовые характеристики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фигуры по таблице, легко увидеть закономерность: с ростом числа сторон увеличиваются и сумма внутренних углов, и количество диагоналей. Формулы в конце помогают быстро находить значения для любого n.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таблицы видно ускорение: диагоналей становится всё больше, чем добавляется сторон. Это хорошо объясняет, почему задачи на построения усложняются при увеличении n.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суммы внутренних углов: (n−2)×180°. Для диагоналей: n(n−3)/2. Подставлены n = 3, 4, 5, 6.
</a:t>
            </a:r>
            <a:endParaRPr lang="en-US" sz="7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выпуклого многоугольника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считать фигуру выпуклой только потому, что она не самопересекается. Но невыпуклый многоугольник тоже может быть простым: у него не пересекаются стороны, однако есть «углубление».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путаница — смешать понятия «выпуклый» и «правильный». Правильный многоугольник действительно выпуклый, а вот выпуклый многоугольник может быть неправильным, если его стороны и углы не равны.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замечать угол больше 180°. Такой угол называют вогнутым (рефлексным), и сразу следует вывод: фигура невыпуклая. Граница проходит при значении 180°.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удобно держать в голове три признака: нет углублений, каждый внутренний угол меньше 180°, а все диагонали лежат внутри фигуры. Если нарушен один признак — многоугольник невыпуклый.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выпуклого и невыпуклого многоугольника
</a:t>
            </a:r>
            <a:endParaRPr lang="en-US" sz="203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проверок, удобная для школьных задач по геометрии.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многоугольники в реальных объектах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фермы и треугольники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элементы часто встречаются в опорах и фермах: такая форма помогает конструкции сохранять устойчивость. Треугольник жёсткий, поэтому его удобно использовать при сборке каркасов и перекрытий. Обычно линии выглядят как выпуклые отрезки без «впадин».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экраны и прямоугольные рамы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и прямоугольники привычны в оконных рамах, экранах и облицовочных панелях. Они хорошо подходят для сборки из отдельных деталей и разметки креплений. Их контур остаётся выпуклым, поэтому диагонали целиком лежат внутри фигуры.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Пчелиные соты и декоративные контуры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Шестиугольники известны по пчелиным сотам: такая форма позволяет эффективно заполнять пространство. Пятиугольные и восьмиугольные мотивы встречаются в знаках и декоративных элементах. Во многих изделиях контуры делают выпуклыми, чтобы рисунок выглядел аккуратно и ровно.
</a:t>
            </a:r>
            <a:endParaRPr lang="en-US" sz="12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числа сторон и суммы внутренних углов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 равномерное увеличение: при переходе от n к n+1 сумма углов растёт на 180°. Поэтому формула (n−2)×180° выглядит особенно естественно.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линейную зависимость от n. Это помогает быстрее проверять ответы в задачах, где требуется найти неизвестный угол через разбиение многоугольника.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суммы внутренних углов для n-угольника, вычислены по формуле (n−2)×180°; n = 3…7.
</a:t>
            </a:r>
            <a:endParaRPr lang="en-US" sz="7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задачам: как работает выпуклость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многоугольник без углублений: все внутренние углы меньше 180°, а диагонали целиком лежат внутри. Для него сумма углов равна (n−2)×180°, а диагоналей — n(n−3)/2, что помогает решать задачи.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2026-05-14T02:37:21Z</dcterms:created>
  <dcterms:modified xsi:type="dcterms:W3CDTF">2026-05-14T02:37:21Z</dcterms:modified>
</cp:coreProperties>
</file>