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в алгебре: как числа становятся наглядными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превращают числа в понятные связи и закономерности.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седьмом классе графики помогают изучать координаты, функции и изменения величин в задачах о движении, температуре и покупках.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7 классе встречаются графики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на графике показывает одну пару значений x и y из таблицы или формулы.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связаны каждой точкой графика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запись точки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образована двумя перпендикулярными осями: горизонтальной Ox и вертикальной Oy. Они задают направление отсчёта и помогают точно размещать точки.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отсчёта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O(0; 0) называется началом координат. От неё измеряют расстояния по обеим осям, поэтому она служит отправной точкой для построения графика.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записывается как (x; y): сначала указывают абсциссу, затем ординату. Такой порядок важен, потому что он определяет точное положение точки.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A(2; 3), B(-1; 4) и C(0; -2) находятся в разных частях плоскости. По их координатам легко увидеть, как меняются значения величин.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919974"/>
            <a:ext cx="7101300" cy="30180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графика и их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нужны, чтобы правильно построить и прочитать график без ошибок.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осей, масштаба и подписей график нельзя читать точно; эти детали делают изображение понятным.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соединяет значения по дням недели и показывает общий ход изменения температуры без длинной таблицы.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росла до четверга, затем заметно снизилась к выходным; график сразу выделяет этот переход.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 учебного примера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и график температуры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3512" y="0"/>
            <a:ext cx="3308449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22075" y="355600"/>
            <a:ext cx="84393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график функции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222075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Определите, что изображено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прочитайте название графика и посмотрите, какие величины отложены по осям. Это помогает понять, о какой зависимости идёт речь и какие данные нужно сравнивать.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172058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шкалу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найдите единицы измерения и шаг делений на осях. Если масштаб выбран неверно, даже правильно нанесённые точки будут восприниматься с ошибкой.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122033" y="411715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Считайте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нужную точку и определите её координаты по осям. Так можно узнать значения x и y для конкретного момента, дня или наблюдения.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222075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крайние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все точки и участки графика, чтобы определить наибольшее и наименьшее значение. Это особенно полезно в задачах о температуре, росте и движении.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72058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где график поднимается, опускается или идёт ровно. По этому признаку легко понять, увеличивается величина, уменьшается или остаётся постоянной.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зависимость в алгебре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зависимость на графике выглядит как прямая или её часть. Такой вид помогает быстро увидеть равномерное изменение величины и сравнить его с другими зависимостями.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вида y = kx + b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часто используют формулу y = kx + b. Здесь x и y — переменные, а числа k и b задают наклон прямой и её положение.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k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положительное, график идёт вверх слева направо. Если k отрицательное, прямая убывает, и значения y становятся меньше при увеличении x.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числа b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b показывает значение y при x = 0. Это удобно, когда нужно понять, с какого уровня начинается изменение величины.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удобно сравнивать даже при близких значениях, потому что высота сразу показывает разницу между видами занятий.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занимает школа, а наименьшие значения у спорта и чтения; столбчатый график делает сравнение быстрым.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времени на занятия в течение дня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04" y="2293800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854" y="2313150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2798" y="2293800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479" y="2313150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4104" y="2293800"/>
            <a:ext cx="485100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алгебре нужен столбчатый график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категорий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Столбчатый график подходит, когда нужно сопоставить несколько отдельных групп: оценки, результаты опроса, число книг или количество учеников в классах.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соревнований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помогает быстро увидеть, у кого больше очков, побед или баллов. Разница по высоте столбцов заметна сразу, без долгого чтения таблицы.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удобно показывать количество прочитанных книг, выполненных заданий или посещённых кружков. Каждый столбец отражает отдельную категорию и её значение.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расходы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Столбчатый график хорошо подходит для сравнения трат по разным товарам или дням. Одинаковая шкала позволяет точно видеть, где значение больше.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сравнение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данные не меняются плавно во времени, столбцы читаются легче, чем линия. Поэтому этот вид графика удобен для школьных задач и опросов.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показывает, что распорядок дня состоит из нескольких заметных частей, а не только из учёбы и отдыха.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занимает сон и школа; самые малые доли приходятся на спорт и чтение.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алгебре 7 класса, составлено по заданным данным.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в целой величине: круговая диаграмма времени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помогают быстро понять, какую часть целого занимает каждая категория и удобно сравнить доли между собой.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весь круг на диаграмме.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материал по алгебре 7 класса.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графика по таблице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графика по данным таблицы значений в курсе алгебры 7 класса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ситуации, где график показывает движение лучше текста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школьника до секции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сразу видно, когда путь увеличивался быстрее, а когда движение почти остановилось. По наклону линии легко заметить, на каком участке школьник шёл пешком, а где ускорился. Такой рисунок понятнее длинного описания в задаче.
</a:t>
            </a:r>
            <a:endParaRPr lang="en-US" sz="1615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и 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транспорт стоит, линия на графике становится горизонтальной. Когда автобус снова едет, линия поднимается вверх. По этой смене участков можно определить время остановок и сравнить, где поездка заняла больше времени.
</a:t>
            </a:r>
            <a:endParaRPr lang="en-US" sz="1760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 течение дня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температуры показывает не только значения, но и их изменение по часам. Видно, когда было самое тёплое время, когда началось похолодание и насколько быстро менялась погода. Это удобно для наблюдений и выводов.
</a:t>
            </a:r>
            <a:endParaRPr lang="en-US" sz="17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какой вид графика выбирают для разных типов данных и какие у него есть ограничения.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 удобен для изменения во времени, столбчатый — для сравнения категорий, круговой — для долей, точечный — для связи двух величин.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алгебре 7 класса.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графиков в 7 классе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чтении и построении графиков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52427" y="240665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оси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оси x и y, точки окажутся в неверных местах, а вывод по графику будет ошибочным. Поэтому сначала нужно внимательно проверить, какая величина отложена по каждой оси.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2427" y="3140476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крупный или слишком мелкий шаг делает график неудобным для чтения. Масштаб должен быть одинаковым на оси и подходить к значениям таблицы, чтобы сравнение было точным.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2427" y="387430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подписей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названий осей и единиц измерения невозможно понять, что именно показывает рисунок. Подписи помогают отличить, например, часы от минут или сантиметры от метров.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2427" y="4608127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Неточная постановка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смещена хотя бы на одно деление, меняется весь график. При построении важно сначала найти координаты, а затем аккуратно отметить каждую точку на плоскости.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352427" y="5341953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обрезан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часть линии выходит за границы листа, картину изменения понять трудно. Лучше заранее выбрать место и масштаб так, чтобы весь график помещался полностью и читался без потерь.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показал, что мнения в классе распределились неравномерно, но все виды графиков нашли своих сторонников.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линейный график, потому что он лучше передаёт изменение во времени; столбчатый выбирают за удобство сравнения.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учащихся 7 класса по учебной теме, данные из условия.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класса: какой график понятнее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49" y="1932945"/>
            <a:ext cx="428700" cy="342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849" y="1894275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6318" y="1894275"/>
            <a:ext cx="367763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3049" y="1913892"/>
            <a:ext cx="428700" cy="381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10249" y="1932945"/>
            <a:ext cx="428700" cy="342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3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графики нужны кроме уроков алгебры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6327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температуры и осадков помогают быстро понять, как меняется погода в течение дня или недели, и сравнить несколько прогнозов между собой.
</a:t>
            </a:r>
            <a:endParaRPr lang="en-US" sz="1700" dirty="0"/>
          </a:p>
        </p:txBody>
      </p:sp>
      <p:sp>
        <p:nvSpPr>
          <p:cNvPr id="15" name="Text 3"/>
          <p:cNvSpPr txBox="1"/>
          <p:nvPr/>
        </p:nvSpPr>
        <p:spPr>
          <a:xfrm>
            <a:off x="28999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 графики используют для наблюдения за пульсом, давлением и другими показателями. По ним врач видит изменения быстрее, чем по длинной таблице.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671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статистика показывает результаты тренировок, количество шагов, скорость и достижения команды. График помогает замечать рост формы и сравнивать показатели.
</a:t>
            </a:r>
            <a:endParaRPr lang="en-US" sz="1700" dirty="0"/>
          </a:p>
        </p:txBody>
      </p:sp>
      <p:sp>
        <p:nvSpPr>
          <p:cNvPr id="17" name="Text 5"/>
          <p:cNvSpPr txBox="1"/>
          <p:nvPr/>
        </p:nvSpPr>
        <p:spPr>
          <a:xfrm>
            <a:off x="74343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графики отображают цены, продажи и расходы. Они упрощают поиск изменений и позволяют понять, где данные растут, а где снижаются.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97015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строят графики автоматически, чтобы показать результаты экспериментов, работу датчиков или статистику пользователя. Это делает информацию быстрой и наглядной.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графика по типу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подобрать подходящий вид графика в зависимости от того, что нужно увидеть в данных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делают числа понятными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переводят таблицы и формулы на понятный язык: показывают изменения, сравнивают величины и раскрывают доли целого. Чем точнее построение, тем яснее становится смысл данных.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2026-05-29T20:22:08Z</dcterms:created>
  <dcterms:modified xsi:type="dcterms:W3CDTF">2026-05-29T20:22:08Z</dcterms:modified>
</cp:coreProperties>
</file>