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переворот: рождение индустриального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машина и фабрика перестроили труд, города и международное влияние Европы.
</a:t>
            </a:r>
            <a:endParaRPr lang="en-US" sz="42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Европа накануне индустриализации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XVIII века в Англии росли торговля, банковское дело и накопление капитала. Аграрная революция увеличила урожайность и дала трудовые ресурсы для фабрик. Колониальные связи обеспечивали рынки и сырьё, а политическая устойчивость помогала внедрять технологии.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промышленный переворот начался в Британии
</a:t>
            </a:r>
            <a:endParaRPr lang="en-US" sz="227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располагала углем и железной рудой, а её морские порты облегчали доставку сырья и выход на рынки. Дополняли картину колонии и относительно развитая финансовая система.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Патентная защита повышала ценность изобретений и делала техническое предпринимательство прибыльным. Это ускоряло внедрение новшеств в производство и снижало риск для инвесторов.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Огораживания ускорили переход к товарному сельскому хозяйству, что высвобождало рабочую силу. Одновременно рос спрос на дешёвые ткани, металл и транспорт, подталкивая расширение выпуска.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природных ресурсов, капитала и спроса создало среду, где новые машины быстрее окупались. Поэтому именно в Британии фабричная модель закрепилась первой и разрасталась наиболее стремительно.
</a:t>
            </a:r>
            <a:endParaRPr lang="en-US" sz="1552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революция: первая отрасль машинного производства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стал «полигоном» ранней индустриализации: именно здесь быстрее всего проявилась польза от механизации. Прялка Дженни (Джеймс Харгривс), водяная рамка (Ричард Аркрайт) и механический ткацкий станок заметно увеличили производительность.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из колоний, приходивший через атлантическую торговлю, удешевлял сырьё и подталкивал спрос на массовый выпуск. Это помогало предприятиям превращаться в фабрики, где труд организовывался по машинному ритму. 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фабричного производства и механизации
</a:t>
            </a:r>
            <a:endParaRPr lang="en-US" sz="269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ускорение особенно заметно, а общий тренд связывает энергетическую базу, машинную технику и массовый выпуск тканей.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зависимость: чем шире применялись механические ткацкие устройства и росла угледобыча, тем быстрее увеличивалось производство.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исторические оценки динамики промышленности в Британии, агрегированные по публикациям по истории индустриализации (конкретный автор и таблица в исходных материалах не указаны).
</a:t>
            </a:r>
            <a:endParaRPr lang="en-US" sz="82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и новая энергетика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Джеймса Уатта сделали паровую машину более пригодной для фабрик, шахт и транспорта. Благодаря этому мощность можно было получать не только там, где есть вода или ветер.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сместил географию производства: предприятия стали планировать ближе к городам и рынкам сбыта, а также ближе к источникам сырья. Это снижало «логистические» ограничения прежней мануфактуры.
</a:t>
            </a:r>
            <a:endParaRPr lang="en-US" sz="129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закрепился как главный энергоноситель индустриальной эпохи. Он стал фундаментом технического роста XIX века, поддерживая непрерывную работу машин и расширение промышленного выпуска.
</a:t>
            </a:r>
            <a:endParaRPr lang="en-US" sz="138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фабрика изменила организацию труда
</a:t>
            </a:r>
            <a:endParaRPr lang="en-US" sz="298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от домашнего производства к фабричной организации труда
</a:t>
            </a:r>
            <a:endParaRPr lang="en-US" sz="175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9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революция: каналы, дороги, железные дороги
</a:t>
            </a:r>
            <a:endParaRPr lang="en-US" sz="2086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шоссе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шоссе сокращали издержки перевозок и ускоряли обмен между районами промышленного производства. В результате сырьё и товары быстрее попадали к потребителям, снижая «разрывы» между фабрикой и рынком.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после 1825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1825 года железные дороги стали главным символом новой мобильности. Они интегрировали рынки, делали транспорт более регулярным и предсказуемым, а значит — помогали планировать производство и закупки.
</a:t>
            </a:r>
            <a:endParaRPr lang="en-US" sz="1195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индустриальная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Локомотивы, связанные с работами Джорджа и Роберта Стефенсонов, соединяли шахты, заводы, порты и потребителей. Промышленность переставала быть «разрозненной» и превращалась в управляемую сеть.
</a:t>
            </a:r>
            <a:endParaRPr lang="en-US" sz="11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7684"/>
            <a:ext cx="3982500" cy="2196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промышленного переворота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технологических решений последовательно укрепляла фабричное производство: от механизации ткачества и прядения до паровой тяги и железнодорожной мобильности.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рост индустриального выпуска опирался не на одно изобретение, а на связку идей: техника труда плюс энергия плюс транспорт.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данные по основным изобретениям индустриализации (по примерам из задания).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социальной структуры общества
</a:t>
            </a:r>
            <a:endParaRPr lang="en-US" sz="284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усилила позиции буржуазии и предпринимателей: они инвестировали в фабрики, торговлю и управление производством. Одновременно формировался промышленный пролетариат — наёмные рабочие, зависящие от работодателя.
</a:t>
            </a:r>
            <a:endParaRPr lang="en-US" sz="1344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ремесленники постепенно теряли значимость, потому что фабричные изделия выигрывали в масштабе и цене. Новые профессии росли быстрее — инженерные, управленческие, торговые и связанные с производственным надзором.
</a:t>
            </a:r>
            <a:endParaRPr lang="en-US" sz="1442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в отдельных случаях повышалась: появлялись пути карьерного продвижения через навыки, образование и деловую активность. Но доступ к выгодам оставался неравным для разных слоёв населения.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различия в доходах и уровне жизни, а социальные риски для рабочих усиливались. Наёмный труд делал условия существования более уязвимыми к решениям владельцев фабрик и колебаниям спроса.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Манчестере фабрики росли быстрее улиц и водопровода. Рабочие селились тесно, в домах без нормальной канализации. Грязный воздух от котельных и дым стал ежедневной нормой, а вспышки болезней быстро распространялись в скученных кварталах. Город трудоустраивал — и одновременно ломал здоровье.
</a:t>
            </a:r>
            <a:endParaRPr lang="en-US" sz="82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Манчестер: завод рядом — вода и воздух далеко
</a:t>
            </a:r>
            <a:endParaRPr lang="en-US" sz="1492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районы Ливерпуля притягивали людей работой, но инфраструктура не успевала за притоком жителей. Угольная пыль оседала на жилье, усиливая раздражение дыхательных путей. Шум заводов и транспорта не давал отдыхать. В результате рабочие кварталы превращались в зону постоянного напряжения и бытовых рисков.
</a:t>
            </a:r>
            <a:endParaRPr lang="en-US" sz="77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и портовая суета: шум, угольная пыль и теснота
</a:t>
            </a:r>
            <a:endParaRPr lang="en-US" sz="1205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рабочих кварталах XIX века бытовые условия часто были хуже, чем ожидали новые хозяева индустрии. Нехватка чистой воды и регулярной уборки делала санитарные меры формальностью. Переполненность жилья увеличивала скорость заражений, а отсутствие пространства усложняло заботу о детях. Город становился центром труда и одновременно пространством социальных угроз.
</a:t>
            </a:r>
            <a:endParaRPr lang="en-US" sz="75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городской квартал XIX века: антисанитария как системная проблема
</a:t>
            </a:r>
            <a:endParaRPr lang="en-US" sz="1102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жизнь: урбанизация и проблемы рабочих кварталов
</a:t>
            </a:r>
            <a:endParaRPr lang="en-US" sz="20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демографический сдвиг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преимущественно сельскому населению пришла индустриально-городская модель: к середине XIX века доля жителей городов заметно выросла.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ускоряющийся демографический сдвиг: урбанизация стала устойчивым процессом, а не единичной «волной» промышленного роста.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индексация (без точных процентов из-за отсутствия в исходных материалах конкретных чисел).
</a:t>
            </a:r>
            <a:endParaRPr lang="en-US" sz="109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часов
</a:t>
            </a:r>
            <a:endParaRPr lang="en-US" sz="646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часто превышал этот порог, что усиливало усталость и риски для здоровья.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режим нередко предполагал смены свыше 12 часов, а дисциплина достигалась повторяющимися операциями и жёстким контролем.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фабричной системе и условиям труда в Великобритании XIX века (историографический обзор).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социальные конфликты и рабочее движение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машин луддитами объяснялось не «враждой к технике», а страхом перед потерей заработка: когда производство менялось, исчезали привычные рабочие места и снижалась стоимость труда.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борьба сместилась в сторону коллективной защиты. Профсоюзы и чартистское движение требовали расширения избирательного права и парламентских реформ, чтобы голос рабочих учитывался политически.
</a:t>
            </a:r>
            <a:endParaRPr lang="en-US" sz="1527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Запад столкнулся с вопросом о правилах: кто определяет условия труда, уровень зарплат и формы представительства работников. На карту ставились не только доходы, но и гражданские права.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76" y="1128900"/>
            <a:ext cx="3676449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государства и первые фабричные законы
</a:t>
            </a:r>
            <a:endParaRPr lang="en-US" sz="249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сдвиг от стихийной фабричной практики к регулированию: сначала защищали самых уязвимых, затем ограничивали продолжительность труда и улучшали городскую среду.
</a:t>
            </a:r>
            <a:endParaRPr lang="en-US" sz="1491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документы Великобритании XIX века; обобщение по фабрическому и санитарному законодательству.
</a:t>
            </a:r>
            <a:endParaRPr lang="en-US" sz="1374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постепенно включалось в управление индустриальным капитализмом: ограничивало наиболее жёсткие практики, прежде всего в отношении детей, а затем — женщин и подростков.
</a:t>
            </a:r>
            <a:endParaRPr lang="en-US" sz="135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индустриализации за пределы Британии
</a:t>
            </a:r>
            <a:endParaRPr lang="en-US" sz="215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индустриальный переворот набирал темп во Франции, Бельгии и Германии. Разные государства по-разному соединяли металл, текстиль и машины, но общий принцип «фабрика + энергия» становился повсеместным.
</a:t>
            </a:r>
            <a:endParaRPr lang="en-US" sz="1509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особенно быстро развивала металлургию и машиностроение, усиливая промышленную базу за счёт производства оборудования. Это позволяло запускать новые отрасли и поддерживать спрос на транспортные и инженерные решения.
</a:t>
            </a:r>
            <a:endParaRPr lang="en-US" sz="145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индустриализация опиралась на массовое производство и железные дороги. Железнодорожная сеть ускоряла перевозки сырья и товаров, помогая экономике расти быстрее, чем расширялась региональная инфраструктура.
</a:t>
            </a:r>
            <a:endParaRPr lang="en-US" sz="1419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формировалась система нескольких центров индустриального развития: лидерство уже не сводилось только к Британии. Конкуренция разных моделей ускоряла технологические заимствования и обновление производственных стандартов.
</a:t>
            </a:r>
            <a:endParaRPr lang="en-US" sz="142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индустриального роста стран Запада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 Британии сочетался с «догоняющим» ускорением у Германии и США: индустриальные мощности наращивались быстрее во второй половине XIX 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 неравномерность развития: разные страны укрепляли «ядро» экономики через разные наборы отраслей и инфраструктуру.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реконструкция по описанным в исходном контексте показателям (уголь, железо, железные дороги, текстиль, городское население); точные числовые ряды не предоставлены.
</a:t>
            </a:r>
            <a:endParaRPr lang="en-US" sz="90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индустриализация усилила глобальное доминирование Запада
</a:t>
            </a:r>
            <a:endParaRPr lang="en-US" sz="187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логической цепочке факторов (сырьё → производство → транспорт/торговля → финансы/армия → влияние).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экономики и культуры
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расширил рынок массового потребления и ускорил научно‑технический прогресс. На этой основе укрепилась современная капиталистическая экономика с устойчивыми циклами спроса.
</a:t>
            </a:r>
            <a:endParaRPr lang="en-US" sz="1538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выросла цена индустриализации: усилились экологические загрязнения и зависимость от ископаемого топлива. Это меняло городскую среду, здоровье населения и повседневный ритм жизни.
</a:t>
            </a:r>
            <a:endParaRPr lang="en-US" sz="1563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Классовые противоречия стали заметнее: фабричный труд формировал организованный рабочий класс и его требования. Социальные конфликты из локальных споров превращались в системные политические вопросы.
</a:t>
            </a:r>
            <a:endParaRPr lang="en-US" sz="1542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мир закрепился как основа модерности и во многом определил черты общества XX века: от темпов урбанизации до новых норм занятости, образования и культуры труда.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промышленный переворот изменил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превратил Запад в индустриальную цивилизацию машины, фабрики и рынка. Модель, заданная Британией, распространилась на Европу и США, ускорив технологии, города и глобальное неравенство.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2026-05-12T22:45:03Z</dcterms:created>
  <dcterms:modified xsi:type="dcterms:W3CDTF">2026-05-12T22:45:03Z</dcterms:modified>
</cp:coreProperties>
</file>