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государства на территории нашей страны в древности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 и реки кормили и соединяли людей: от славян до Хазарии, Булгарии и Руси.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история этой территории важна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и Северная Евразия стали «мостом» между лесом и степью. Здесь встречались земледельцы и кочевники, а по рекам шли пути из Балтики к Чёрному и Каспийскому морям. Именно так рождались ранние связи между народами.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775" y="1294104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400" y="3084118"/>
            <a:ext cx="39375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жители и древние культуры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каменном веке люди выживали за счёт охоты и рыболовства. Археологи находят инструменты, остатки костей и следы кострищ, показывающие, как добывали пищу и устраивали стоянки.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рыболовство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дают представление о повседневной жизни: встречаются орудия труда, керамика, украшения и конструкции жилищ. По слоям земли видно, как поселения менялись и разрастались со временем.
</a:t>
            </a:r>
            <a:endParaRPr lang="en-US" sz="1143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и быт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появились ранние земледельцы: они учились выращивать растения, сохранять урожай и обустраивать долговременные места проживания. В находках встречаются заготовки, орудия и следы хозяйственных ям.
</a:t>
            </a:r>
            <a:endParaRPr lang="en-US" sz="1078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земледельцы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древним культурам относят ямную, срубную и фатьяновскую. Они связываются с разными природными зонами и способами хозяйства, а также отличаются характерными предметами в погребениях и поселениях.
</a:t>
            </a:r>
            <a:endParaRPr lang="en-US" sz="1085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бронзового века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для жизни зависел от ландшафта: где была вода, лес или удобные пастбища. Поэтому разные культуры по-разному распределялись по территории и оставляли различимые следы для учёных.
</a:t>
            </a:r>
            <a:endParaRPr lang="en-US" sz="1132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основа расселения народов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пища, стройматериалы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зоне легче было добывать дичь и собирать дикорастущие растения. Древесина подходила для домов, лодок и орудий. Кроме того, лесные массивы давали укрытие, усложняя нападения врагов и облегчая оборону поселений.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пастбища и быстрые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пространства обеспечивали удобные условия для выпаса скота и передвижения. Кочевой образ жизни помогал людям находить новые пастбища и держать связь с соседями. Поэтому в степях чаще возникали маршруты и сезонные места стоянок.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дороги и «точки»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воду и становились естественными дорогами. По ним легче было перевозить товары и связывать дальние территории. Нередко поселения появлялись там, где было удобно причалить и контролировать переправы, превращая берега в центры торговли.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складывались племена и союзы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объединений: защита, совместное хозяйство и сбор ресурсов.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славяне: расселение и занятия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IX веку восточные славяне жили между Днепром, Волховом, Западной Двиной, Окой и Волгой. Эти реки связывали земли и помогали людям находить новые места для поселений.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строили деревни и укреплённые поселения, защищая и хозяйство, и дороги. Кроме того, они занимались ремеслом и обменом с соседними народами, получая нужные товары.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хозяйства было подсечно-огневое земледелие: лес вырубали и использовали для выращивания культур. Одновременно развивались скотоводство, охота и рыболовство для пополнения пищи и запасов.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союзы восточных славян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связывают с районом вокруг среднего течения Днепра, а древляне — с лесной полосой к западу и северу. Названия союзов сохранились в источниках и помогают проследить расселение.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и древляне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занимали пространства по рекам, где удобно было и вести хозяйство, и двигаться по водным путям. Кривичи расселились широко, а их территории связывают с ключевыми участками торговли.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и кривичи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Ильменские словене жили в районе озера Ильмень и связанных с ним рек. Для них важными были связи по воде, обмен и развитие поселений, которые становились узлами движения людей и товаров.
</a:t>
            </a:r>
            <a:endParaRPr lang="en-US" sz="126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Словене ильменские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Вятичи и радимичи известны по древним рассказам и названиям земель. Эти союзы имели собственные центры и обычаи, а их соседи могли отличаться занятиями и способом ведения дел.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Вятичи и радимичи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государства на территории древней Руси
</a:t>
            </a:r>
            <a:endParaRPr lang="en-US" sz="269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крупных центров существовали одновременно на больших пространствах Восточной Европы и соседних регионов.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была не «одним государством», а сетью разных центров власти, которые влияли друг на друга через торговлю и войны.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истории (по учебной программе).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центры обмена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на схеме условные: они показывают наличие центров на речных направлениях, а не объёмы торговли.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Днепр, Волга и Дон соединяли моря и степи, поэтому города становились узлами, где обменивали товары и знания.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торговых маршрутов и центров обмена; точные объёмы в источниках обычно не приводятся.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Хазарский каганат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Хазарский каганат существовал в VII–X веках и контролировал степные территории между Волгой, Доном и Каспием. Его положение связывало разные миры — степь, реки и дальние торговые направления.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власть принадлежала кагану и знати. С подвластных племён собирали дань, что помогало поддерживать управление, армию и контроль над ключевыми маршрутами через степь.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центром был Итиль — город на нижних волжских землях. Он выступал как место, где сходились торговые потоки, и где государство могло укреплять связи с соседями.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каганате жили хазары, а также славяне, аланы, болгары и другие народы. Разные группы взаимодействовали внутри одного политического пространства, что влияло на быт и экономику.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Волжская Булгария и города Волги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на волжских берегах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Волжская Булгария быстро превратилась в заметное государство, потому что Волга давала и торговый маршрут, и устойчивое снабжение. Здесь ценили выгодный обмен с соседями и ремёсла, а поселения развивались вокруг путей, по которым товары шли к разным землям и морям.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Делали своими руками — и обменивали вовне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вело земледелие и занималось ремёслами: металлообработкой и кожевенным делом, производством нужных в пути вещей. Затем товары отправляли в обмен с Русью, со степными соседями и восточными странами. Так торговля поддерживала ремесло и наоборот.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Булгар, Сувар и Биляр как торговые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— Булгар, Сувар и Биляр — становились местами, где встречались купцы и мастера. В них разворачивалось ремесленное производство: от обработки материалов до подготовки товаров к дальней перевозке. Городской рынок объединял местную жизнь и внешнюю торговлю.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Кавказа и юга страны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Северном Кавказе существовала Алания: она контролировала горные проходы и участвовала в обмене между степью и горными районами, где товары и новости путешествовали через узкие маршруты.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соединяли горы, море и степь, поэтому по ним распространялись не только товары, но и обычаи, навыки ремёсел и знания о соседних землях.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Крыму и у Чёрного моря развивались греческие, а позже византийские города: порты связывали море с внутренними путями и поддерживали регулярную торговлю.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на территории будущей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 состав населения, но не означает точные проценты для конкретных веков: группы могли по-разному распределяться по регионам.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происхождения отражает, что история земель складывалась через соседство, контакты и смешение культур, а не как единый путь одного народа.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 сведениям о населении Восточной Европы и Северной Евразии в древности; точные доли по эпохам в разных регионах различались.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как общее государство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государство входят восточные славяне и соседние финно-угорские племена. Власть опирается на князей, дружину, города и торговые пути; важны сбор дани и договоры с соседями.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управление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формируется вокруг Киева и Новгорода: усиливаются связи между землями, появляются общие центры управления, а княжеская власть объединяет разные племенные области.
</a:t>
            </a:r>
            <a:endParaRPr lang="en-US" sz="1202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защита земель укрепляет единство: походы и согласованные действия помогают контролировать опасные направления, а торговля поддерживает благосостояние городов.
</a:t>
            </a:r>
            <a:endParaRPr lang="en-US" sz="1238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безопасность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укреплялась Русь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усиления государства по этапам, отражающим взаимосвязь власти, экономики и культуры.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Письменность, ремёсла и культура древних народов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распространением христианства на Руси укрепилась книжная традиция и потребность в письменных сообщениях. Появлялись тексты, а вместе с ними росло значение школ, переписывания книг и обучения чтению.
</a:t>
            </a:r>
            <a:endParaRPr lang="en-US" sz="1352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берестяные грамоты, украшения, гончарные изделия, оружие и предметы быта. Эти находки показывают повседневную жизнь и уровень мастерства: от ремесленной обработки материалов до оформления вещей.
</a:t>
            </a:r>
            <a:endParaRPr lang="en-US" sz="12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хозяйства леса, степи и городов
</a:t>
            </a:r>
            <a:endParaRPr lang="en-US" sz="302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зоне важнее были охота и рыболовство, а земледелие поддерживало поселения; в степи ключевым оставалось кочевое скотоводство, а в городах — ремесло и торговля.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задавала набор занятий: людям были нужны те продукты и навыки, которые проще всего добывать в своей среде. Поэтому тип поселений отличался.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хозяйству Восточной Европы в древности (лесная, степная и городская зоны); данные носят качественный характер.
</a:t>
            </a:r>
            <a:endParaRPr lang="en-US" sz="10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события древней истории территории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помогают увидеть, как менялись центры власти и политическая карта древнерусских земель.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переход от формирования власти к расширению влияния и культурным изменениям, а затем — резкое переустройство политической карты в XIII веке.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сводка из школьных курсов истории Древней Руси; даты в учебниках приводятся по летописной традиции.
</a:t>
            </a:r>
            <a:endParaRPr lang="en-US" sz="12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народы оставили общий след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жили рядом и постоянно контактировали: торговали, воевали, обменивались ремесленными приёмами и перенимали бытовые привычки. Эти связи помогали укреплять соседние общины.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материальным находкам видно взаимовлияние культур: сохраняются названия рек и городов, появляются археологические комплексы, а ремёсла развиваются благодаря опыту соседей.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и устные традиции: легенды и представления о власти. Так история страны складывалась как путь многих народов, а не как история одного племени.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многообразие стало основой истории страны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будущей России в древности была пространством контактов между народами, государствами и торговыми путями. Леса, степи и реки определяли образ жизни и способы защиты, а разнообразие культур помогло объединению земель.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2026-05-14T16:43:08Z</dcterms:created>
  <dcterms:modified xsi:type="dcterms:W3CDTF">2026-05-14T16:43:08Z</dcterms:modified>
</cp:coreProperties>
</file>