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мы делаем сегодня?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говорить по-немецки о делах, уроках и школьных действиях.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Was machen wir heute? помогает начать урок, вспомнить знакомые слова и быстро ответить о том, что мы будем делать на занятии.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на уроке спрашивают о планах?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 machen wir heute? — это вопрос о сегодняшних делах. Он помогает спросить, чем мы будем заниматься на уроке, и сразу настроиться на работу.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ответах удобно использовать короткие модели: Wir lernen. Wir lesen. Wir schreiben. Такие фразы легко запомнить и произнести даже начинающему ученику.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 путать действие и предмет: lesen — читать, schreiben — писать, spielen — играть. Тогда ответ получается точным и понятным без лишних слов.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вопрос урока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931"/>
            <a:ext cx="4252500" cy="23297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4700" y="887931"/>
            <a:ext cx="4252500" cy="23297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23950" y="3829695"/>
            <a:ext cx="3925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виден светлый класс: доска, книги, тетради и аккуратные парты. Ученики слушают учителя, читают и пишут, а рядом лежат карандаши. Всё выглядит спокойно и знакомо, как обычный школьный день.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23950" y="3397845"/>
            <a:ext cx="3925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Класс, который оживает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450" y="3829695"/>
            <a:ext cx="41247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учеников вместе выполняют задание: один считает, другой рисует, третий читает вслух. Такая сцена помогает увидеть, как немецкие слова связаны с реальными действиями на уроке. Картинка делает тему понятной без лишних объяснений.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450" y="3397845"/>
            <a:ext cx="41247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за работой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день в картинках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789" y="1361259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6476" y="1365159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9551" y="3213821"/>
            <a:ext cx="218400" cy="21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41564" y="3209900"/>
            <a:ext cx="169650" cy="226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97750" y="1793400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значит «читать». Его легко связать с книгой или учебником, поэтому оно часто встречается в коротких ответах и заданиях.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1088725" y="126241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lesen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значит «писать». Оно помогает говорить о тетради, ручке и упражнениях, где нужно аккуратно записать слова или предложения.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schreiben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59775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глаголы описывают знакомые школьнику действия: рисовать, играть и петь. Они делают урок ярче и помогают ученикам говорить о любимых занятиях.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088725" y="313664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malen, spielen, singen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4838650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полезны для урока и общения в классе: считать, слушать и говорить. Они часто появляются в простых диалогах и учебных командах.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5349725" y="3136641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rechnen, hören, sprechen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про действия на уроке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урок немецкого языка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обычный ход занятия и переходы от вопроса к ответу, затем к практике и игре.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ответе удобно начинать со слова wir: Wir lernen heute Deutsch. Это сразу показывает, кто действует, и делает фразу простой, как маленький речевой конструктор.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heute помогает сказать, что речь идёт именно о сегодняшнем уроке. Например: Wir lesen heute ein Buch. Получается коротко, ясно и по делу.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ответы легко повторять хором и в паре: Wir schreiben Wörter. Wir spielen ein Spiel. Ритм фразы помогает запомнить её почти без усилий.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ответы на вопрос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3350" y="137616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Schule и das Klassenzimmer называют место, где проходит урок. Эти слова помогают говорить не только о действии, но и о самом школьном пространстве.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93350" y="3246746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Tafel, der Tisch и der Stuhl часто встречаются в классе каждый день. Такие слова делают немецкую речь ближе к реальной школьной жизни.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718350" y="137617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Buch, das Heft und der Stift — привычные вещи на парте. С ними легко составить простой ответ и показать, что нужно для работы на уроке.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 класса и учебных вещей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225" y="915518"/>
            <a:ext cx="2786100" cy="20161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2525" y="915518"/>
            <a:ext cx="2786100" cy="201611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4125" y="915518"/>
            <a:ext cx="2786100" cy="201611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06437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отвечает у доски
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506437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поднимает руку и отвечает на вопрос учителя. Рядом видна доска, а остальные внимательно слушают. Такая сцена помогает запомнить слова, связанные с говорением, слушанием и участием в уроке.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312660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Кто-то читает, кто-то пишет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3312660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ребёнок читает текст, другой аккуратно пишет в тетради, а третий следит за заданием. На спокойной школьной сцене хорошо видно, как разные действия в классе связаны с немецкими глаголами.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18885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вместе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6118885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детей выполняют задание в паре или небольшой группе. Они обсуждают ответы, показывают тетради и помогают друг другу. Такая картинка делает урок дружелюбным и показывает, что учиться можно вместе.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делают дети на уроке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036" y="1804771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036" y="2705933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4548" y="3559515"/>
            <a:ext cx="14137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388650" y="153057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 machen wir heute?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вопрос урока. Он помогает спросить о сегодняшнем занятии и подготовить короткий ответ без сложных фраз.
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1388650" y="2409903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 macht ihr? / Was lest ihr?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вопросы обращены к группе. Они тренируют внимание к глаголу и помогают ответить одним простым предложением.
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1388650" y="328922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 lernst du? / Was schreibst du?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вопросы удобны для работы в паре. В ответе достаточно назвать действие, и сразу становится понятно, чем занят ученик.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по теме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звучит простой вопрос: Was machen wir heute? Он помогает узнать планы на урок и сразу включает знакомые слова о школьных действиях, без длинных объяснений и сложных фраз.
</a:t>
            </a:r>
            <a:endParaRPr lang="en-US" sz="1168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может быть очень коротким: Wir lesen und schreiben. Здесь легко увидеть, что ребята называют два действия подряд, а слова узнаются сразу и не пугают своим размером.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появляется слово danach: Danach spielen wir ein Wortspiel. Оно показывает, что урок продолжается, а после работы можно перейти к игре — почти как маленькая награда за старание.
</a:t>
            </a:r>
            <a:endParaRPr lang="en-US" sz="1168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диалог про урок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0226" y="1360258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1476" y="3209921"/>
            <a:ext cx="169650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2205" y="3213821"/>
            <a:ext cx="218400" cy="21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7814" y="1337271"/>
            <a:ext cx="197925" cy="226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58926" y="1341171"/>
            <a:ext cx="218400" cy="2184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5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и движения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3428425" y="1793400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 в руке подсказывает действие schreiben. Дети видят, что это значит писать, и легко вспоминают слово, когда нужно составить короткий ответ на уроке.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3919400" y="1262400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schreiben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483530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на пальцах помогает объяснить слово rechnen. Ребёнок видит движение руками и понимает, что речь идёт о счёте, а не о какой-то сложной задаче.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5326275" y="3119175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rechnen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601225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и открытый рот напоминают о слове singen. Так детям легче представить пение и быстро связать новое слово с радостным, громким действием на уроке.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1112300" y="3119175"/>
            <a:ext cx="3186300" cy="3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singen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585775" y="1805275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держит книгу, слово lesen сразу становится понятнее. Такой жест помогает связать новое немецкое слово с чтением и лучше запомнить его значение.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1076750" y="1271138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lesen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6247125" y="1805275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Мяч или другая игрушка отлично подходят к слову spielen. Оно обозначает игру, а движение делает значение живым, весёлым и очень запоминающимся для младших школьников.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6738100" y="1271138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spielen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086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Zuerst
</a:t>
            </a:r>
            <a:pPr algn="l" indent="0" marL="0">
              <a:lnSpc>
                <a:spcPct val="130039"/>
              </a:lnSpc>
              <a:buNone/>
            </a:pPr>
            <a:r>
              <a:rPr lang="en-US" sz="54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класс здоровается и настраивается на работу. Учитель задаёт тон урока, а дети вспоминают знакомые слова и готовы слушать дальше.
</a:t>
            </a:r>
            <a:endParaRPr lang="en-US" sz="1091" dirty="0"/>
          </a:p>
        </p:txBody>
      </p:sp>
      <p:sp>
        <p:nvSpPr>
          <p:cNvPr id="10" name="Text 2"/>
          <p:cNvSpPr txBox="1"/>
          <p:nvPr/>
        </p:nvSpPr>
        <p:spPr>
          <a:xfrm>
            <a:off x="242395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7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Dann
</a:t>
            </a:r>
            <a:pPr algn="l" indent="0" marL="0">
              <a:lnSpc>
                <a:spcPct val="130039"/>
              </a:lnSpc>
              <a:buNone/>
            </a:pPr>
            <a:r>
              <a:rPr lang="en-US" sz="58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ученики слушают и повторяют новые или уже знакомые слова. На этом шаге важно не спешить и произносить слова чётко и дружно.
</a:t>
            </a:r>
            <a:endParaRPr lang="en-US" sz="1179" dirty="0"/>
          </a:p>
        </p:txBody>
      </p:sp>
      <p:sp>
        <p:nvSpPr>
          <p:cNvPr id="11" name="Text 3"/>
          <p:cNvSpPr txBox="1"/>
          <p:nvPr/>
        </p:nvSpPr>
        <p:spPr>
          <a:xfrm>
            <a:off x="43501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Danach
</a:t>
            </a:r>
            <a:pPr algn="l" indent="0" marL="0">
              <a:lnSpc>
                <a:spcPct val="130039"/>
              </a:lnSpc>
              <a:buNone/>
            </a:pPr>
            <a:r>
              <a:rPr lang="en-US" sz="54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дети читают, пишут или отвечают по образцу. Здесь появляется небольшая самостоятельная работа, где уже можно показать, что слово выучено.
</a:t>
            </a:r>
            <a:endParaRPr lang="en-US" sz="1091" dirty="0"/>
          </a:p>
        </p:txBody>
      </p:sp>
      <p:sp>
        <p:nvSpPr>
          <p:cNvPr id="12" name="Text 4"/>
          <p:cNvSpPr txBox="1"/>
          <p:nvPr/>
        </p:nvSpPr>
        <p:spPr>
          <a:xfrm>
            <a:off x="625100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 Ende
</a:t>
            </a:r>
            <a:pPr algn="l" indent="0" marL="0">
              <a:lnSpc>
                <a:spcPct val="130039"/>
              </a:lnSpc>
              <a:buNone/>
            </a:pPr>
            <a:r>
              <a:rPr lang="en-US" sz="54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урока часто бывает игра, проверка или короткое подведение итогов. Так школьный день завершается спокойно и понятно, без лишней суеты.
</a:t>
            </a:r>
            <a:endParaRPr lang="en-US" sz="1080" dirty="0"/>
          </a:p>
        </p:txBody>
      </p:sp>
      <p:sp>
        <p:nvSpPr>
          <p:cNvPr id="13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в течение урока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этой темы хорошо подходят карточки со словами и картинками: ребёнок видит изображение, называет действие и быстро находит нужную пару. Получается игра без скуки и длинных объяснений.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удачный вариант — повторение хором, хлопки на знакомое слово и простые команды учителя. Такая форма помогает запомнить лексику и делает урок похожим на дружную команду, а не на тихую загадку.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Весёлая учебная игра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составить ответ на вопрос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из вопроса о сегодняшнем уроке собрать короткий и правильный ответ по образцу.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трудность — путаница между lesen и schreiben. Эти слова похожи по виду, но обозначают разные действия: читать и писать. Тут помогает картинка и повторение вслух.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дети забывают слово wir и начинают ответ сразу с глагола. Из-за этого фраза звучит неполно, хотя смысл понятен. Лучше сначала держать в памяти короткий шаблон.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строить фразу по одному образцу и не добавлять лишние слова. Чем короче предложение, тем легче его произнести правильно, а потом уже можно усложнять ответ шаг за шагом.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ученики ставят heute не на своё место или совсем пропускают его. Это слово нужно только как подсказка о сегодняшнем дне, поэтому его важно не терять в ответе.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 теме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Мини-текст может начинаться очень просто: Heute lernen wir Deutsch. Такое начало сразу показывает, о чём идёт речь, и помогает вспомнить тему без лишних слов.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идут действия по порядку: Wir lesen einen kurzen Text. Danach schreiben wir Wörter. Здесь видно, как один урок может включать чтение и письмо вместе.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стоит: Am Ende spielen wir ein Spiel. Этот финал делает текст живым и показывает, что даже короткий рассказ может иметь начало, середину и конец.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Мини-текст о школьном дне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ребёнку больше всего нравится читать. Он сидит за партой, держит книгу обеими руками и внимательно следит за строками. На картинке можно показать спокойный, сосредоточенный момент, когда чтение становится любимой частью урока.
</a:t>
            </a:r>
            <a:endParaRPr lang="en-US" sz="1083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в руках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Другому ученику нравится malen. Перед ним лежат цветные карандаши, а на листе появляется яркий рисунок. Такая сцена сразу показывает, что урок может быть не только серьёзным, но и очень красивым, почти как маленькая мастерская.
</a:t>
            </a:r>
            <a:endParaRPr lang="en-US" sz="1083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Цветные карандаши и рисунок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дети, которые больше всего ждут игру. После чтения и письма они улыбаются, берут карточки или мяч и начинают играть вместе. На такой иллюстрации хорошо видно, что любимое занятие может быть весёлым и дружным.
</a:t>
            </a:r>
            <a:endParaRPr lang="en-US" sz="1083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после работы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Моё любимое занятие на уроке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вопрос темы — Was machen wir heute? Он помогает спросить о планах на урок и сразу перейти к короткому разговору без сложных фраз и длинных объяснений.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ответа нужны простые модели: Wir lernen, Wir lesen, Wir schreiben. Эти фразы легко повторять, поэтому они особенно удобны для младших школьников и быстрого запоминания.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Danach и Am Ende помогают показать порядок действий. С их помощью можно рассказать, что было сначала, что потом, а что осталось на финал урока.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связана с привычной школьной жизнью, поэтому слова про действия, книги, тетради и игру быстро становятся понятными. Когда слова знакомы, говорить по-немецки уже не страшно.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Was machen wir heute? учит коротко говорить о школьном дне, задавать вопрос о планах и отвечать простыми фразами. Теперь немецкий звучит понятнее и дружелюбнее.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урока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2026-05-25T03:27:25Z</dcterms:created>
  <dcterms:modified xsi:type="dcterms:W3CDTF">2026-05-25T03:27:25Z</dcterms:modified>
</cp:coreProperties>
</file>