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в геометрии 9 класса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— ключевые фигуры планиметрии: от признаков и диагоналей до сумм углов и площадей.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четырёхугольники в 9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четырёхугольников связывает параллельность, равенство углов, свойства диагоналей и вычисление площадей. Она помогает читать чертежи, работать с координатной плоскостью, измерять отрезки на плане и доказывать решения строго.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элементы четырёхугольника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— это замкнутая ломаная из четырёх звеньев. У фигуры есть 4 стороны, 4 вершины и 4 внутренние области углов между соседними сторонами.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общее свойство: сумма внутренних углов любого четырёхугольника равна 360°. Это правило применяется и в вычислениях, и при нахождении неизвестных углов.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можно провести диагонали — отрезки, соединяющие противоположные вершины. В четырёхугольнике диагоналей ровно две, и они часто становятся опорой доказательств.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15473"/>
            <a:ext cx="4791900" cy="25016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четырёхугольников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фигуры по главным отличительным признакам: что с параллельностью сторон и какие свойства дают диагонали.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«параллельность» определяется количеством пар параллельных сторон, а уточнение вида даёт равенство сторон, прямые углы и свойства диагоналей.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геометрии (планиметрия, 9 класс).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 его свойства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это четырёхугольник, у которого противоположные стороны попарно параллельны. Благодаря параллельности многие величины получают одинаковые значения и их удобно доказывать.
</a:t>
            </a:r>
            <a:endParaRPr lang="en-US" sz="1151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параллелограмм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противоположные стороны равны, противоположные углы равны, а сумма соседних углов равна 180°. Диагонали делят друг друга пополам, то есть пересекаются в середине.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параллелограмма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угловых признаков в основных видах
</a:t>
            </a:r>
            <a:endParaRPr lang="en-US" sz="266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(по 90°) гарантированы только для прямоугольника и квадрата; у остальных фигур они не являются общим признаком.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наличие 4 прямых углов выделяет лишь частные случаи, тогда как равенство противоположных углов — признак более широкой группы.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определений и свойств (система признаков углов для четырёхугольников).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 квадрат как частные случаи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параллелограмм, у которого все углы прямые. Поэтому противоположные стороны равны и параллельны, а диагонали равны и пересекаются пополам в одной точке.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диагонали не только равны, но и перпендикулярны: они пересекаются под прямым углом, делят друг друга пополам и также делят углы пополам. Это помогает распознавать квадрат по рисунку.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получается из прямоугольника, если добавить условие равенства всех сторон. Тогда каждая сторона имеет длину a, и вместе с прямыми углами это делает фигуру особенно «симметричной».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равные стороны и особые диагонали
</a:t>
            </a:r>
            <a:endParaRPr lang="en-US" sz="30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— это параллелограмм, у которого все стороны равны. Поэтому при проверке рисунка главный «первый шаг» — убедиться, что каждое звено имеет одинаковую длину.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равные стороны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перпендикулярны и делят углы пополам. Благодаря этому ромб часто узнают по «кресту» диагоналей: угол между ними в середине равен 90°.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диагонали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противоположные углы равны, а значит, он сохраняет часть свойств параллелограмма. Но в отличие от прямоугольника у ромба прямые углы не обязаны быть равными 90°.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противоположных углов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четырёхугольника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распознавания по признакам: параллельность → равенство сторон → углы → диагонали.
</a:t>
            </a:r>
            <a:endParaRPr lang="en-US" sz="15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 её виды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боковые стороны равны, трапеция равнобедренная. Тогда углы при каждом основании попарно равны, а фигура становится удобной для симметричных построений.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— четырёхугольник, у которого только одна пара противоположных сторон параллельна. Параллельные стороны называют основаниями, а непараллельные — боковыми сторонами.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Трапеции часто встречаются в задачах на площадь и свойства углов при параллельных прямых. Это помогает находить неизвестные величины, используя готовые закономерности.
</a:t>
            </a:r>
            <a:endParaRPr lang="en-US" sz="1254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350833"/>
            <a:ext cx="4791900" cy="23184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периметра и площади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для ключевых четырехугольников: квадрат, прямоугольник, параллелограмм, ромб и трапеция. Формулы помогают быстро вычислять периметр и площадь, если известны нужные длины и высота.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большинства четырехугольников удаётся выражать через основание и высоту; для ромба и трапеции удобно использовать формулы со диагоналями или двумя основаниями.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школьные учебники геометрии за 9 класс (обобщение стандартных формул).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как важный признак фигуры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помогают отличать один вид четырехугольника от другого и находить нужные величины. По их соотношениям часто можно сделать вывод о типе фигуры без лишних измерений и чертежных догадок.
</a:t>
            </a:r>
            <a:endParaRPr lang="en-US" sz="1396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диагонали равны, у параллелограмма — делят друг друга пополам, у квадрата — равны и перпендикулярны, у ромба — перпендикулярны и делят углы пополам. На рисунке показано пересечение диагоналей в каждой фигуре.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Неизменные элементы четырехугольника
</a:t>
            </a:r>
            <a:endParaRPr lang="en-US" sz="315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четырехугольника равна 360°, поэтому при распознавании типа фигуры диагонали дополняют угловые признаки.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«база» для всех четырехугольников остаётся одинаковой: 4 стороны, 4 вершины, 4 угла и 2 диагонали. Различия проявляются в их свойствах — как ведут себя диагонали и углы.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(9 класс): определения и базовые свойства четырехугольников.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внутренних углов служит «контрольной суммой»: вычисленный угол должен вместе с тремя известными дать 360°. Это ускоряет решение и помогает не ошибаться в расчетах.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находить неизвестный угол, если известны три остальных.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(свойство суммы внутренних углов четырехугольника).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в окружающем мире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и квадраты часто встречаются в рамке окна, на странице тетради, в дверных полотнах и экранах. Эти фигуры удобны: их легко вычерчивать ровно, а размеры удобно измерять.
</a:t>
            </a:r>
            <a:endParaRPr lang="en-US" sz="127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 и тетрадные листы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 прямоугольники помогают составлять узоры и покрытия: плитку укладывают рядами, коробки и схемы тоже имеют прямые углы. Благодаря этому проще рассчитывать периметры и площади.
</a:t>
            </a:r>
            <a:endParaRPr lang="en-US" sz="1257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дорожные разметки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Трапеции можно заметить в деталях мостов, опорах и некоторых архитектурных элементах. Их форма хорошо подходит для конструкций, где нужно связать наклонные боковые части с параллельными основаниями.
</a:t>
            </a:r>
            <a:endParaRPr lang="en-US" sz="1257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опоры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Ромбы встречаются в орнаментах, декоративных решётках и узорах на тканях или фасадах. Равные стороны и симметрия делают их выразительными, а чередование ромбов помогает создавать ритм рисунка.
</a:t>
            </a:r>
            <a:endParaRPr lang="en-US" sz="1257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декоративные решётки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четырехугольники
</a:t>
            </a:r>
            <a:endParaRPr lang="en-US" sz="267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мы видим прямоугольники и квадраты, потому что они «подходят» для бумаги, экранов, окон и коробок. Остальные типы чаще встречаются как часть узоров или деталей конструкций.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на распознавание предложены прямые углы и равные стороны, вероятность выбора прямоугольника или квадрата выше. Но помнить нужно и о трапециях, где параллельной может быть только одна пара сторон.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и типичных примеров из школьной практики (качественная, не статистическая оценка).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четырехугольник
</a:t>
            </a:r>
            <a:endParaRPr lang="en-US" sz="281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опирающаяся на признаки: параллельность сторон, равенство сторон, прямые углы и диагонали.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четырехугольниками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ромб и квадрат, если фигура изображена под углом. В таких рисунках прямые углы могут выглядеть иначе, поэтому нужно проверять признаки: равенство сторон и особенности диагоналей.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любую фигуру с равными сторонами квадратом, даже когда нет прямых углов. Ромб и квадрат различаются тем, что у квадрата обязательно четыре прямых угла.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применять формулы площади без учета высоты. Для параллелограмма, ромба и трапеции высота — это перпендикуляр к основанию; без правильной высоты результат получается неверным.
</a:t>
            </a:r>
            <a:endParaRPr lang="en-US" sz="1304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забывать, что у трапеции только одна пара параллельных сторон. Если две разные пары сторон параллельны, это уже не трапеция, а другой тип четырехугольника.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признаки фигур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«Точки опоры»: параллельность и прямые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стороны — это рельсы. Если рельсы идут попарно рядом (две пары параллельных сторон), получается параллелограмм. Если кроме этого все углы прямые, вы получаете прямоугольник; а когда вдобавок все стороны равны — квадрат.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«Сигналы диагоналей»: как они ведут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подсказывают тип фигуры. Если диагонали равны — характерный признак прямоугольника; если делят друг друга пополам — параллелограмма; если пересекаются под прямым углом — ромба или квадрата. Сравнивайте эти сигналы последовательно.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Четырёхугольники: главные опоры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Четырехугольники — большая группа фигур с четырьмя сторонами и суммой внутренних углов 360°. Успех в теме связан с распознаванием по признакам, использованием свойств диагоналей и точным применением формул площади в решении задач.
</a:t>
            </a:r>
            <a:endParaRPr lang="en-US" sz="14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2026-05-14T02:36:58Z</dcterms:created>
  <dcterms:modified xsi:type="dcterms:W3CDTF">2026-05-14T02:36:58Z</dcterms:modified>
</cp:coreProperties>
</file>