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В.М. Шукшин: жизнь, творчество и память о писателе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 сибирского села к национальной памяти.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сопоставлять разные источники о Шукшине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Шукшине пишут письма, мемуары, критика, документы и его собственные тексты. Каждый источник показывает лишь часть картины, поэтому биографию важно собирать по деталям и сверять свидетельства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В.М. Шукшина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 родился в селе Сростки Алтайского края — месте, которое навсегда осталось в его биографической и художественной памяти.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— ранний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послевоенные годы рано приучили его к ответственности и работе, что позже отразилось в интересе к судьбе простого человека.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 — учёба и путь в профессию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службы в армии Шукшин прошёл путь к образованию и оказался во ВГИКе, где окончательно связал себя с литературой и кино.
</a:t>
            </a:r>
            <a:endParaRPr lang="en-US" sz="1112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1960–1974 — признание и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Публикации, фильмы и режиссёрские работы принесли ему широкую известность; последние годы стали временем наиболее напряжённой творческой работы.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 — родина и духовный исток Шукшина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как источник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Шукшина Сростки были не просто местом рождения. Здесь сложились первые представления о труде, семье и человеческом достоинстве. Именно эта среда стала основой его мировосприятия.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вошедшее в прозу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современников и в собственных текстах Шукшина заметны деревенская улица, разговорная речь, быт и алтайский пейзаж. Эти детали помогают увидеть истоки его художественного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В.М. Шукшина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позволяют проследить, как биография постепенно переходила в литературу и кино.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литературных и справочных публикаций о В.М. Шукшине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личный опыт, служба, учёба и творчество образуют единую линию, где каждый этап подготавливал следующий.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вспоминали о Шукшине семья и земляки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рассказах Шукшин запомнился как человек, который не избегал тяжёлой работы и относился к делу без скидок на усталость или успех.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родной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Земляки подчёркивали, что он не отрывался от Сибири внутренне даже тогда, когда стал известным писателем и режиссёром в столичной среде.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часто отмечают его болезненную реакцию на ложь и несправедливость, а также требовательность к себе и к окружающим.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внимательно слушал разговорную речь и ценил точность народного выражения, поэтому его образ в памяти связан с искренностью и прямотой.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повторяются в воспоминаниях о Шукшине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точный подсчёт, а устойчивые смысловые акценты в разных типах свидетельств.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письмам, воспоминаниям, критике и музейным публикациям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источники возвращаются к родине, характеру и труду: именно эти темы сильнее всего формируют образ Шукшина.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как писатель, режиссёр и актёр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Шукшин строил рассказы на точной детали, живом диалоге и остром нравственном конфликте, поэтому его проза воспринимается как предельно собранная и психологически напряжённая.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режиссёр он развивал темы деревни, достоинства и внутренней свободы, а кинематографический опыт усиливал в его работах зримость сцен и выразительность характера.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актёр Шукшин дополнял собственный авторский образ, и поэтому в источниках его нередко описывают сразу в двух планах — как создателя текста и как человека экрана.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образ Шукшина в фотографии и кино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взгляд и собранность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1960–1970-х годов Шукшин часто выглядит сдержанным, сосредоточенным и внутренне напряжённым. Такой визуальный образ поддерживает представление о нём как о человеке, который постоянно работал на пределе сил и не отделял творчество от личной ответственности.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«Калина красная» как точка узнавания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Кадры, связанные с фильмом «Калина красная», особенно запоминаются, потому что в них соединяются авторская позиция, актёрское присутствие и эмоциональная сила сюжета. Именно такие изображения закрепили Шукшина в массовом культурном восприятии.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момент и живой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со съёмочной площадки позволяют увидеть не только известного художника, но и человека в процессе труда: он обсуждает, размышляет, вносит правки и ищет точную интонацию. Это делает образ Шукшина более объёмным и достоверным.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образ Шукшина в общественной памяти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биографических сведениях, публикациях современников и материалах культурной памяти.
</a:t>
            </a:r>
            <a:endParaRPr lang="en-US" sz="27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источники рассказывают о жизни Шукшина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Предисловия к собраниям сочинений и литературоведческие статьи дают общую биографическую рамку: даты, этапы творческого пути и связи между жизненным опытом Шукшина и его прозой.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Рецензии 1960–1970-х годов особенно ценны как свидетельства эпохи: они показывают, как современники читали его рассказы, фильмы и авторскую позицию, не зная позднейшей репутации писателя.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редакторов, коллег и земляков сохраняют живую интонацию общения, бытовые детали и личные наблюдения, но требуют осторожной проверки из-за субъективности памяти и возможных неточностей.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текстов позволяет увидеть не только внешнюю биографию, но и образ Шукшина в культурном сознании его времени — между фактом, авторской самопрезентацией и критическим прочтением.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раскрывают письма и личные записи Шукшина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особенно важны тем, что возвращают к живому человеку за литературным именем: Шукшин предстает не завершённым образом, а автором, который постоянно проверял себя ответственностью перед словом.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показывают его повседневный рабочий ритм: несколько начатых дел одновременно, сжатые сроки, заботу о рукописях и фильмах, а также постоянную нехватку времени и сил.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личных обращениях заметны самокритичность, тревога за результат, стремление к точности формулировок и нежелание выдавать поверхностное мнение за окончательную истину.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источников о Шукшине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биография складывается только из сопоставления личных свидетельств с документами и критикой: один источник редко дает полную картину без проверки другими.
</a:t>
            </a:r>
            <a:endParaRPr lang="en-US" sz="952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каждый тип источника по-своему полезен и требует проверки в сопоставлении с другими свидетельствами.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мемуарным, эпистолярным, документальным и музейным публикациям о В.М. Шукшине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оценка Шукшина в литературной критике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критике Шукшина чаще всего воспринимали как писателя народной правды, чьи герои говорят на языке деревни и остро чувствуют моральную меру поступка.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исследователи стали внимательнее читать его как тонкого наблюдателя социальных противоречий, где комическое соседствует с драматическим, а бытовая ситуация открывает глубокий конфликт личности.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степени автобиографичности, образе деревни и границах между автором и героями показывают: Шукшин важен не только как популярный писатель, но и как сложное литературное явление.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сюжетные линии рассказов Шукшина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чаще всего связывают с его рассказами в литературоведческих обзорах и школьных интерпретациях.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тематический анализ рассказов Шукшина по литературоведческим обзорам и учебным материалам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нравственный конфликт и деревенская среда: именно они помогают объяснить связь прозы Шукшина с его жизненным опытом.
</a:t>
            </a:r>
            <a:endParaRPr lang="en-US" sz="10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Шукшине после 1974 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1974–1970-е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Шукшина появляются первые мемориальные публикации, посвящённые его личности и творчеству. Они закрепляют представление о нём как о честном и внутренне свободном художнике.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писателе расширяется через музеи, памятные места, фестивали и новые исследования. Биография Шукшина постепенно превращается в часть культурной истории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Шукшина сохраняется в музейных экспозициях, школьном чтении и общественных мероприятиях. Его имя по-прежнему связано с темами родины, совести и достоинства.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памяти: Сростки, Барнаул, Москва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Сростки: начало биографии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 в Сростках напоминает не только о месте рождения Шукшина, но и о мире, из которого выросло его слово. Здесь особенно ощутимы сельская улица, алтайский ландшафт и память о повседневной жизни, ставшей основой его прозы.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Барнаул: региональная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Барнауле память о Шукшине раскрывается через мемориальные объекты и культурные мероприятия. Город связывает его имя с Алтаем как литературным пространством, где биография писателя превращается в часть региональной идентичности.
</a:t>
            </a:r>
            <a:endParaRPr lang="en-US" sz="1021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культурное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памятные места отражают этап творческого признания Шукшина. Здесь особенно заметно, как путь сельского мальчика из Сибири был включён в общую историю советской литературы, кино и общественной памяти.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изучается биография Шукшина по источникам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исследователя с мемуарами, письмами, документами и литературной критикой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образа Шукшина сохраняются в памяти читателей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корни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читателей Шукшин прежде всего связан с Алтаем и деревенским происхождением. Эта связь воспринимается как источник его языка, тем и особой нравственной оптики.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самоотдача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удерживает представление о напряжённой работе и высокой личной требовательности. Шукшин воспринимается как человек, для которого писательство и кино были постоянным усилием.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Прямота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воспоминаниях часто подчёркивают его искренность, резкость суждений и близость к живому народному слову. Именно это делает его фигуру узнаваемой и человечески убедительной.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поиск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запоминается как автор, не довольствовавшийся простыми ответами. Его биография и творчество воспринимаются через постоянный поиск правды, смысла и ответственности перед людьми.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Шукшин: человек, текст и культурная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Шукшина раскрывается только через сопоставление личных свидетельств, документов и произведений. Именно поэтому он остаётся не просто известным писателем, а важной фигурой культурной памяти России.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2026-05-23T14:01:14Z</dcterms:created>
  <dcterms:modified xsi:type="dcterms:W3CDTF">2026-05-23T14:01:14Z</dcterms:modified>
</cp:coreProperties>
</file>