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Time, clocks and watches: слова и выражения английского языка по теме времени
</a:t>
            </a:r>
            <a:endParaRPr lang="en-US" sz="178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по-английски: часы, минуты и точные ответы.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время на английском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каждый день: на уроках, в расписании, в поездках и на встречах. Она помогает читать часы, понимать электронное время и уверенно говорить о своём дне по-английски, используя простые и нужные фразы, которые легко применить в классе и дома.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«время»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time, hour, minute и second помогают говорить о времени точно и понятно. Они встречаются в заданиях, расписании и коротких диалогах, поэтому их важно выучить в самом начале темы.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 руке и на стене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clock обычно называют большие или настенные часы, а watch — наручные часы. Это различие особенно важно, когда нужно описать предмет или выбрать правильный вариант в упражнении.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циферблата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называют dial, а стрелку — hand. Отдельно запоминаются hour hand, minute hand и second hand: они показывают часы, минуты и секунды на аналоговых часах.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часы висят на стене или стоят на столе, чаще говорят clock. Если часы на руке, обычно используют watch. Такое различие помогает точнее понимать текст и правильно отвечать в разговоре.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hour связано с часами, minute — с минутами, second — с секундами. Эти слова образуют основу всей темы, потому что без них невозможно читать и называть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и сказать время по-английски
</a:t>
            </a:r>
            <a:endParaRPr lang="en-US" sz="244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вопроса перейти к ответу с числом или конструкцией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циферблат: что обозначают стрелки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как карта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циферблате обычно видно 12 больших чисел и 60 делений между ними. Верхняя точка — число 12: от него удобно отсчитывать часы и минуты. Такая разметка помогает быстро понимать положение стрелок.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стрелки — три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Часовая стрелка показывает часы и движется медленно, минутная проходит полный круг за 60 минут, а секундная отсчитывает секунды. Поэтому по короткой стрелке узнают часы, а по длинной — минуты.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1 до 12 и счёт по минутам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от 1 до 12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времени нужны числа от 1 до 12. Именно они используются в выражениях one o’clock, two o’clock, three o’clock и других полных часах на английском языке.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по пятёркам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удобно считать шагами по пять: five, ten, fifteen, twenty, twenty-five, thirty. Такой способ ускоряет чтение аналоговых часов и помогает не теряться в заданиях.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запоминает счёт пятёрками, ему легче определить, сколько минут прошло после часа или осталось до следующего. Это особенно полезно при устных ответах в классе.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часы, потом минуты. Если это полные часы, используют o’clock; если нет, помогает счёт по пятёркам. Такой порядок делает ответ коротким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o’clock, past и to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O’clock для ровного часа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o’clock используется, когда минутная стрелка стоит на 12. Например: It’s eight o’clock. Это самый простой способ сказать ровное время без лишних слов.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 — после часа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past показывает, сколько минут прошло после часа: It’s ten past six, It’s twenty past four. Эта форма помогает описывать первую половину часа.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 — до следующего часа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 указывает на минуты до следующего часа: It’s ten to nine, It’s five to twelve. В таком ответе внимание обращают на ближайший будущий час.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минутная стрелка находится после 12 и до 6, обычно используется past. Если она на второй половине циферблата, чаще говорят to. Так время читается естественно и быстро.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английскому языку для 5 класса; условная частотность по типовым заданиям
</a:t>
            </a:r>
            <a:endParaRPr lang="en-US" sz="78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способы сказать время в английском
</a:t>
            </a:r>
            <a:endParaRPr lang="en-US" sz="189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базовые формы, которые чаще всего встречаются в школьных упражнениях по теме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o’clock, past и to: они дают основу для устных ответов и чтения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past, quarter past и quarter to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 означает 30 минут после часа: It’s half past seven. Эта форма соответствует половине циферблата и часто используется, когда нужно назвать время точно, но без цифр.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 означает 15 минут после часа: It’s quarter past three. Здесь quarter показывает четверть часа, поэтому выражение связано с первой четвертью циферблата.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to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to означает 15 минут до следующего часа: It’s quarter to nine. Это удобная форма для второй половины часа, когда минутная стрелка приближается к 12.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выбирается форма времени в зависимости от положения минутной стрелки.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английскому языку; типовые примеры для 5 класса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времени и примеров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форма зависит от минутной стрелки и позволяет говорить о времени короче, естественнее и без лишних пояснений.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системе сутки делятся на две равные части: до полудня и после полудня.
</a:t>
            </a:r>
            <a:endParaRPr lang="en-US" sz="1809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12-часовой формат помогает быстро понимать время в расписаниях, билетах и объявлениях, где важно различать утро, день и вечер.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Общеупотребительная система записи времени в англоязычных странах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электронные часы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число часов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цифровых часах видно полное время, его читают как отдельные числа: 7:05 — seven oh five, 12:20 — twelve twenty. Такой способ звучит коротко и естественно.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без правил past и to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электронных табло не нужно переводить минуты в past или to. Достаточно назвать часы и минуты подряд, особенно когда время показывается в расписании или на табло.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перед минутами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минут меньше десяти, в английской речи часто добавляют oh: 6:03 — six oh three. Это помогает не пропустить ноль и правильно прочитать запись вслух.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форма в классе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диалогах цифровое время часто вводят через It’s: It’s seven oh five. Такой вариант удобно использовать, когда нужно быстро сообщить время без длинного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типичному школьному распорядку, без привязки к конкретной школе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ученика и время занятий
</a:t>
            </a:r>
            <a:endParaRPr lang="en-US" sz="253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время помогает планировать учебный день и домашние дела без лишних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и вечерние занятия образуют чёткий режим, поэтому учащимся легче связывать время с повседневными действиями.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короткие ответы о времени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time is it? используется, когда нужно узнать текущее время. Ответ обычно начинается с It’s, после чего сразу называют часы и минуты.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time do you get up? относится к личному распорядку. Короткий ответ I get up at… тренирует предлог at перед временем и делает речь естественной.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урок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time does the lesson start? помогает говорить о расписании. В ответе удобно использовать модель It starts at… чтобы назвать точное начало занятия.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обеда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What time is lunch? — Lunch is at… часто встречается в диалогах о школьном дне. Она помогает быстро и понятно сообщить время приёма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аналоговых часов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время по положению стрелок на циферблате.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по теме времени на уроке английского
</a:t>
            </a:r>
            <a:endParaRPr lang="en-US" sz="1922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пар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соединяет изображение циферблата с подходящей подписью. Это упражнение помогает быстро распознавать время и закрепляет связь между картинкой и английской фразой.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 несколькими вариантами ответа учат различать o’clock, past и to. Они особенно полезны, когда нужно проверить понимание без длинного письменного ответа.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с пропусками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пропусков в коротких репликах тренирует вопросы и ответы о времени. Такой формат помогает использовать It’s… at… half past и quarter to в речи.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двух форматов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аналоговые и цифровые часы. Когда ученик читает оба варианта, он лучше понимает расписание, табло и обычные разговорные ситуации в 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времени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и watch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перепутать, но они обозначают разные предметы: clock — настенные или большие часы, watch — часы на руке. Различие важно для точного употребления.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сначала говорят It’s, а затем время. Если поменять порядок слов, фраза будет звучать неестественно, поэтому полезно заучивать готовые модели.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и to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15 минут обычно используется past, а до следующего часа — to. Ошибки чаще всего появляются на 15 и 45 минутах, когда нужно быстро выбрать форму.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7:30 в учебных заданиях часто читают как half past seven. Если тема требует именно разговорной формы, лучше не заменять её прямым пословным чтением.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233168"/>
            <a:ext cx="4646100" cy="813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фразы для разговоров о времени, расписании и повседневных делах.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времени для 5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по теме «время»
</a:t>
            </a:r>
            <a:endParaRPr lang="en-US" sz="2691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формируют базу для простых диалогов и помогают быстро понимать время в школьных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 для 5 класса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time, clock, watch, hour, minute и second нужны для разговора о времени. Они помогают назвать предметы, единицы времени и понять простые задания в учебнике.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и половина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o’clock и half past часто встречаются в устных ответах. Первое обозначает ровный час, а второе показывает половину часа после указанного времени.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после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quarter past помогает сказать, что прошло 15 минут после часа. Это удобный способ читать аналоговые часы без длинного перечисления минут.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до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quarter to показывает, что до следующего часа осталось 15 минут. Она особенно полезна при чтении циферблата и в коротких школьных диалогах.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тетради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мини-словарь помогает выполнять упражнения на перевод, подбор пары и чтение времени. Чем чаще встречаются слова, тем легче использовать их без 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по-английски — просто и полезно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соединяет слова, числа и повседневные диалоги. Освоив clock, watch, o’clock, past, to, a.m. и p.m., ученик увереннее читает расписание и говорит о своём дне.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2026-05-30T13:23:43Z</dcterms:created>
  <dcterms:modified xsi:type="dcterms:W3CDTF">2026-05-30T13:23:43Z</dcterms:modified>
</cp:coreProperties>
</file>