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Валерий Катулл: поэт личных чувств в римской литературе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поэт, который говорил о любви, дружбе и боли удивительно живым языком.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и время перемен в Риме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жил в эпоху, когда Римская республика переживала кризис и борьбу за власть. На этом тревожном фоне его стихи обращались не к войнам и победам, а к личным чувствам, дружбе и внутренним переживаниям.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родился в Вероне в состоятельной всаднической семье, поэтому с юности получил хорошее образование и доступ к культурной среде своего времени.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изучал греческую литературу, поэзию и основы риторики, что помогло ему позже писать точно, выразительно и по-настоящему мастерски.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Переехав в Рим, Катулл оказался среди молодых образованных авторов и впервые увидел столицу как центр разговоров, споров и литературной жизни.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образование поэта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в жизни Катулла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встреч и разговоров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Катулла Рим был местом, где постоянно происходили встречи, обмен новостями и обсуждение стихов. Здесь особенно ценились остроумие, образованность и умение ярко говорить.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напряжения и контрастов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рядом с культурной жизнью существовали политическая борьба и резкие социальные различия. Этот контраст делал городской опыт поэта живым, беспокойным и очень наблюдательным.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80000"/>
            <a:ext cx="242100" cy="21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и круг неотериков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Неотерики считали, что стихотворение должно быть небольшим, но точным. Для них важнее всего было передать мысль без лишних слов и длинных описаний.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этого круга писали не о героических походах, а о любви, дружбе, обиде и радости. Катулл особенно ярко показал именно такой взгляд на мир.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 Грецию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любили эллинистическую поэзию, особенно Каллимаха, и учились у неё изяществу формы. Это влияло на стиль Катулла и его интерес к тонкой отделке стиха.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неотериков было важно, чтобы каждое слово звучало точно. Катулл умел соединять простоту речи с высокой художественной точностью и сильным настроением.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850965"/>
            <a:ext cx="4782600" cy="20888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лирики Катулла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Катулла личные чувства всегда звучат сильнее, чем события общественной жизни.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Катулл писал о самых разных чувствах, но главной для него оставалась личная жизнь. Его тон легко меняется от нежности к резкости.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Гая Валерия Катулла; тематический обзор поэтического сборника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Преобладающие мотивы в лирике Катулла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заметно, что Катулл соединяет искренность с острой реакцией на людей и события вокруг.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мотив — любовь, но рядом с ней важны насмешка, дружеские обращения и темы утраты. Это делает его поэзию разнообразной и очень личной.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Катулла; распределение мотивов — учебная интерпретация по содержанию сборника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Лесбия — поэтическое имя Клодии, женщины из знатного римского рода. Именно с ней связаны самые известные любовные стихи Катулла.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Лесбия — главный образ любовной лирики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стихах поэт показывает не только восторг, но и ревность, обиду и отчаяние. Поэтому его любовь кажется не книжной, а очень похожей на настоящую.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 Лесбией важна ещё и тем, что через неё Катулл показывает переменчивость чувств. Одно и то же лицо может вызывать и нежность, и боль.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Катулла, которые запоминаются сразу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любовь, большая сила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самых известных любовных стихах Катулл умеет сказать главное несколькими строками. Его слова звучат просто, но за этой простотой чувствуется сильное волнение, как будто поэт говорит прямо в момент переживания. Поэтому такие тексты легко запоминаются и трогают даже спустя века.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где любовь и боль идут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у Катулла строки, в которых счастье и страдание не разделены. Он словно признаётся, что чувство одновременно притягивает и ранит, а уйти от него трудно. Именно этот внутренний спор делает его лирику очень живой и понятной читателю.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 самых трогательных стихотворений Катулла посвящено умершему брату. В нём поэт говорит о семейной связи, которую не может разрушить даже смерть.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сильны слова про далёкую могилу и трудный путь к ней. Эти детали делают чувство утраты почти осязаемым и очень личным.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резких и насмешливых стихов, здесь нет злости или иронии. Вместо этого звучат тихая скорбь, уважение к памяти и глубокая печаль.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брате и тема памяти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стихотворение показывает, что Катулл умел писать не только о любви, но и о самых трудных человеческих переживаниях. Именно поэтому его поэзия кажется искренней и настоящей.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превращается в личное переживание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события к чувству и к краткой поэтической форме в лирике Катулла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3025" y="1797831"/>
            <a:ext cx="3223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1075" y="1797831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Катулла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часто пишет так, будто обращается к живому собеседнику. Его строки звучат естественно и ясно, поэтому даже древний текст легко воспринимается и сегодня.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21899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смена тона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стихотворении у него могут соседствовать нежность, упрёк и насмешка. Такие переходы делают переживание особенно острым и показывают, как быстро меняется настроение.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62973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избегает лишних объяснений и выбирает выразительные детали. Несколько точных слов у Катулла передают чувство сильнее, чем длинный рассказ о событии.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стихотворные формы у Катулла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помогают поэту передавать внезапное чувство без подробного объяснения и удерживать сильный эмоциональный ритм.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 по распределению, Катулл чаще выбирает лаконичные размеры, а более развёрнутые формы использует для особых лирических случаев.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форм в корпусе стихотворений Катулла по школьной литературной традиции
</a:t>
            </a:r>
            <a:endParaRPr lang="en-US" sz="8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Катулла в Вифинии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Отъезд из Рима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отправляется в Вифинию как часть римской службы и надеется увидеть новую жизнь, приобрести опыт и поправить своё положение.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Провинциальные будни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его ждут обычные трудности: утомительные дела, расходы и отсутствие тех выгод, на которые он, вероятно, рассчитывал.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вспоминает родные места с облегчением и пишет о поездке так, что в тексте слышны усталость, разочарование и желание вернуться к близким.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Катулла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тексты Катулла часто передают очень сильное чувство и легко запоминаются по одной яркой мысли.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нескольких строках Катулл умеет соединить личную драму, точную мысль и сильное эмоциональное звучание.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Гая Валерия Катулла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033"/>
            <a:ext cx="3646200" cy="3325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сохранились стихи Катулла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82275" y="1672300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Катулла дошли до нас не в авторском сборнике, а через многократное переписывание в Средние века. Поэтому сохранность текста зависела от каждого списка и каждой копии.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182275" y="3063694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наследия связана с одной главной рукописной линией. Из-за этого даже небольшие ошибки переписчиков были важны для понимания подлинного текста и его дальнейшего изучения.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контрасты в поэзии Катулла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стихотворениях Катулл показывает не одно настроение, а движение от одного состояния к другому, иногда почти мгновенно.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подтверждает, что сила Катулла — в резких переключениях чувств: от восхищения и нежности к боли, гневу и печали.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эмоционального диапазона на материале наиболее известных стихотворений Катулла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Возрождения ценили Катулла за ясность и краткость. Его манера говорить о любви без длинных рассуждений стала образцом для лирики, где главное — точное чувство.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Катулла на европейскую литературу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Новое время у него учились мастерству эпиграммы и умению соединять личную интонацию с чёткой формой. Это особенно важно для коротких стихотворений с сильным финалом.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Катулла читали как поэта искренности и внутреннего конфликта. Его влияние заметно там, где автор стремится передать живую эмоцию прямо и без украшений.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что античная поэзия говорила не только о героях и богах, но и о простых человеческих переживаниях, понятных школьнику сегодня.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Катулл важен для школьного курса литературы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легко увидеть любовь, дружбу, обиду и память. Эти темы помогают обсуждать чувства, которые знакомы людям в любом возрасте.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учит замечать, как одно событие превращается в сильное личное переживание. Это помогает лучше понимать связь между жизнью и литературой.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короткие, но очень выразительные, поэтому они удобно читаются на уроке и запоминаются как примеры точной, живой поэзии.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Катулл: коротко, точно, по-настоящему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сумел превратить личный опыт в яркую поэзию, где каждая строка звучит искренне и сильно. Именно поэтому его стихи читают и изучают до сих пор.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2026-05-22T23:51:54Z</dcterms:created>
  <dcterms:modified xsi:type="dcterms:W3CDTF">2026-05-22T23:51:54Z</dcterms:modified>
</cp:coreProperties>
</file>