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рациональным показателем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Корни, степени и дробные показатели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показатели: зачем они нужны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показатели: зачем они нужны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Целая степень показывает повторное умножение, а дробная — помогает кратко записывать корень и последующее возведение в степень. Это удобно при преобразовании выражений, в геометрии и в формулах изменений величин.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a^m при натуральном m означает произведение m одинаковых множителей. Такая запись удобна и привычна: она быстро показывает, сколько раз число участвует в умножении.
</a:t>
            </a:r>
            <a:endParaRPr lang="en-US" sz="1272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не равно нулю, то a^0 = 1. Это важное правило сохраняет согласованность степенных выражений и помогает упрощать формулы без лишних вычислений.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 дробь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Рациональный показатель расширяет понятие степени. Знаменатель дроби связан с корнем, а числитель — с обычным возведением в степень, поэтому в одной записи объединяются две операции.
</a:t>
            </a:r>
            <a:endParaRPr lang="en-US" sz="1162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a^(2/3) читается так: сначала извлекают кубический корень из a, а затем полученный результат возводят в квадрат. Порядок действий в такой записи всегда важен.
</a:t>
            </a:r>
            <a:endParaRPr lang="en-US" sz="1261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целой степени к рациональной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записи a^(m/n)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вычислении степени с рациональным показателем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дробный показатель соединяет корень и степень в одной краткой записи.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записи и их смысл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знаменатель, тем выше степень корня; числитель показывает, в какую степень нужно возвести результат.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степени с рациональным показателем в школьном курсе алгебры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схема помогает быстро сопоставлять запись с видом корня и порядком действий при вычислении.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корней и дробных показателей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показывает степень корня, а числитель — степень результата после извлечения корня.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соотношения между корнями и дробными показателями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Чётный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знаменатель дроби чётный, подкоренное выражение должно быть неотрицательным. В школьной записи квадратный и другие чётные корни из отрицательных чисел не рассматриваются.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Нечётный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нечётном знаменателе отрицательные основания допустимы. Например, (-8)^(1/3) = -2, потому что кубический корень из отрицательного числа определён в действительных числах.
</a:t>
            </a:r>
            <a:endParaRPr lang="en-US" sz="1191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нужно смотреть не только на основание, но и на знаменатель дроби. Именно он подсказывает, можно ли извлекать корень в множестве действительных чисел.
</a:t>
            </a:r>
            <a:endParaRPr lang="en-US" sz="1210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содержит отрицательное число и чётный знаменатель, его обычно нельзя вычислить в школьном курсе. Поэтому сначала проверяют допустимость, а потом выполняют действия.
</a:t>
            </a:r>
            <a:endParaRPr lang="en-US" sz="11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числами и наглядными образами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числами и наглядными образами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16^(½) = 4, потому что 4^2 = 16. Здесь дробный показатель показывает, что нужно найти число, квадрат которого равен 16.
</a:t>
            </a:r>
            <a:endParaRPr lang="en-US" sz="140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Кубический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27^(1/3) = 3, так как 3^3 = 27. Такой пример удобно связывать с кубом, у которого ребро равно 3.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 степень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8^(2/3) = 4: сначала ∛8 = 2, затем 2^2 = 4. Здесь хорошо видно, как одна запись объединяет две операции.
</a:t>
            </a:r>
            <a:endParaRPr lang="en-US" sz="140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степеней с одинаковым основанием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основания одинаковые и все выражения определены, то a^p · a^q = a^(p+q). Это правило работает и тогда, когда показатели записаны дробями.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31857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складываются дроби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степеней дробные показатели складывают. Например, 8^(1/3) · 8^(2/3) = 8^1 = 8, потому что 1/3 + 2/3 = 1.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61014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свойство помогает объединять несколько шагов в одну степень и делать выражения короче. Оно особенно полезно при преобразовании корней и проверке ответов.
</a:t>
            </a:r>
            <a:endParaRPr lang="en-US" sz="13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степеней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основании верно правило a^p: a^q = a^(p-q), если a ≠ 0. Оно помогает сокращать дробные показатели и упрощать выражения.
</a:t>
            </a:r>
            <a:endParaRPr lang="en-US" sz="1415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степень возводят ещё раз в степень, показатели перемножаются: (a^p)^q = a^(pq). Это особенно удобно, когда в выражении есть корень и степень.
</a:t>
            </a:r>
            <a:endParaRPr lang="en-US" sz="1415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(16^(½))^2 = 16, (27^(2/3))^(3/2) = 27, 32^(3/5): 32^(1/5) = 32^(2/5). Здесь важно аккуратно считать дроби.
</a:t>
            </a:r>
            <a:endParaRPr lang="en-US" sz="1415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степеней и возведение степени в степень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задачах встречаются показатели, связанные с квадратным и кубическим корнями, поэтому особенно важны дроби с знаменателями 2 и 3.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дробные показатели встречаются чаще всего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½ и 1/3 показывает: сначала определяют вид корня, а затем степень результата.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частота типичных показателей в учебных примерах; данные условные.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извлекают корень, затем выполняют возведение в степень. В ответе важно сохранять порядок действий.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с рациональными показателями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дробный показатель удобно читать как «сначала корень, потом степень».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правилам вычисления степеней с рациональным показателем.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основания и чётность знаменателя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Нечётный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знаменатель дроби нечётный, отрицательное основание можно использовать. Тогда существует нечётный корень, и результат может быть отрицательным, например (-8)^(1/3) = -2.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31857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Чётный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чётном знаменателе отрицательное основание в школьной записи не подходит: чётный корень из отрицательного числа в действительных числах не определён, например (-16)^(½).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61014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сначала смотрят на знаменатель дроби, затем проверяют основание. Именно эти два признака решают, можно ли вычислить выражение в обычных школьных задачах.
</a:t>
            </a:r>
            <a:endParaRPr lang="en-US" sz="131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степени с рациональным показателем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дробным показателем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удобна дробь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алгебре рациональный показатель обычно записывают дробью m/n. Такая форма сразу показывает, какой корень нужно извлечь, и делает запись более понятной для вычислений.
</a:t>
            </a:r>
            <a:endParaRPr lang="en-US" sz="1415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Десятичная запись невыгодна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½ и 0,5 равны, но десятичная запись скрывает связь с корнем. По дроби видно, что речь идёт о квадратном корне, а не просто о числе.
</a:t>
            </a:r>
            <a:endParaRPr lang="en-US" sz="1415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показателя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¾ означает корень четвёртой степени и последующее возведение в куб. Поэтому дробная форма помогает быстрее читать выражения и применять свойства степеней.
</a:t>
            </a:r>
            <a:endParaRPr lang="en-US" sz="1415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Дробная запись и десятичная запись показателя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между корнем и степенью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обратных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 степень возвращают одно и то же число в разных записях: √9 = 3 и 3^2 = 9. Это помогает понимать смысл дробного показателя.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 одной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a^(m/n) объединяет извлечение корня и возведение в степень. Сначала выполняется корень степени n, затем полученный результат возводится в степень m.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примерах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∛64 = 4 и 4^3 = 64, √25 = 5 и 5^2 = 25 показывают, что обратные операции действительно связаны между собой.
</a:t>
            </a:r>
            <a:endParaRPr lang="en-US" sz="13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не из-за вычислений, а из-за невнимательного чтения записи и пропуска условия существования выражения.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рациональными показателями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проблемы связаны с порядком действий и проверкой знаменателя дроби.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типичных ошибок по материалам школьной темы; данные условные.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36438"/>
            <a:ext cx="236400" cy="210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9371" y="1916455"/>
            <a:ext cx="21892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степень с рациональным показателем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показатели позволяют записывать корни короче и удобнее, особенно при преобразовании выражений и сравнении разных форм одной и той же величины.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геометрии такая запись встречается при работе с площадями, объёмами и подобием фигур, когда нужно быстро выразить зависимость величин.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величин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роста, масштабирования и изменения размеров часто становятся проще, если использовать степень с дробным показателем вместо длинной записи через корни.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изучение алгебры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готовит к работе с иррациональными выражениями, свойствами степеней и преобразованием формул, поэтому она важна для следующих разделов алгебры.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помогает увидеть, когда выражение вычисляется, а когда в школьной программе ответа нет.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понимания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зависит от чётности знаменателя и от того, существует ли нужный корень в действительных числах.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составлена по правилам темы «степень с рациональным показателем».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степени с рациональным показателем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 рациональным показателем объединяет корень и степень в одной записи. Если понимать роль числителя и знаменателя, вычисления становятся короче, понятнее и удобнее в дальнейшей алгебре.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2026-05-30T02:06:58Z</dcterms:created>
  <dcterms:modified xsi:type="dcterms:W3CDTF">2026-05-30T02:06:58Z</dcterms:modified>
</cp:coreProperties>
</file>