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живой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жизни: что объединяет все живые системы?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система уровней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существует как упорядоченная система от молекул до биосферы. На каждом уровне поддерживаются обмен веществом, энергией и информацией, а клеточная теория помогает понять единство всех организмов как клеточных структур.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119" y="-15625"/>
            <a:ext cx="2774563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универсальная единица живого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строительный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общий структурный элемент живой природы. У бактерий она образует весь организм, а у растений, грибов и животных входит в состав тканей и органов.
</a:t>
            </a:r>
            <a:endParaRPr lang="en-US" sz="1141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компоненты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клетка содержит мембрану, цитоплазму и наследственный материал. Эти структуры обеспечивают отделение внутренней среды, хранение информации и выполнение жизненно важных функций.
</a:t>
            </a:r>
            <a:endParaRPr lang="en-US" sz="1101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и 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клетки способны существовать как отдельные организмы, а у многоклеточных они специализируются и выполняют узкие функции. Это делает живые системы одновременно целостными и разнообразными.
</a:t>
            </a:r>
            <a:endParaRPr lang="en-US" sz="984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 клеток подтверждает родство всех организмов. Различия между ними связаны не с отменой этого принципа, а с особенностями строения и способов жизни.
</a:t>
            </a:r>
            <a:endParaRPr lang="en-US" sz="110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энергии в живых системах
</a:t>
            </a:r>
            <a:endParaRPr lang="en-US" sz="2781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получает воду, минеральные соли, органические вещества или световую энергию. Всё это служит исходным материалом для построения собственных структур и поддержания жизнедеятельности.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Превращение и 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поступившие вещества включаются в реакции распада и синтеза. Из них образуются белки, липиды, углеводы и другие соединения, необходимые для роста и обновления.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дыхании органические вещества расщепляются, а энергия запасается в молекулах АТФ. У растений фотосинтез, напротив, позволяет накапливать энергию в химических связях органических веществ.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Конечные продукты обмена должны удаляться, иначе они нарушают работу клетки. Выделение помогает сохранять внутреннюю среду и обеспечивает непрерывность жизненных процессов.
</a:t>
            </a:r>
            <a:endParaRPr lang="en-US" sz="8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 обмена веществ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обмен веществ включает не один процесс, а согласованную систему этапов, которые обеспечивают получение энергии, строительство клеток и удаление лишних продуктов.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дыхание и синтез, поскольку именно они обеспечивают энергию и создание собственных веществ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биологии; условные доли для учебной иллюстрации.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образования клетки или зародыша организм получает исходную программу развития. В этот период закладываются основные структуры будущего тела и способы их взаимодействия.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и дальнейшие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развитие проходит через эмбриональный и постэмбриональный этапы. У растений рост может продолжаться всю жизнь благодаря образовательным тканям, что делает их развитие более длительным.
</a:t>
            </a:r>
            <a:endParaRPr lang="en-US" sz="1272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 масса увеличиваются за счёт деления клеток и их увеличения в объёме. В это время особенно заметны формирование тканей, органов и усложнение функций.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 организмов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как способ сохранения вида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наследственной информации и образования потомства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передача признаков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наследования раскрывают законы Менделя и хромосомная теория наследственности. Они показывают, как признаки сохраняются, комбинируются и проявляются в потомстве.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опирается на гены, которые находятся в хромосомах и построены из ДНК. Именно они несут информацию, определяющую особенности строения и функционирования организма.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включает весь набор наследственных задатков, а фенотип — их внешнее и функциональное проявление. На фенотип заметно влияют не только гены, но и условия среды.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 поколениям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половых клеток и их слиянии наследственная информация перераспределяется и объединяется. Поэтому потомки похожи на родителей, но не являются их точными копиями.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наследственной изменчивости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изменчивости действуют не одинаково: одни создают новые наследственные варианты, а другие меняют только проявление признаков без перестройки генотипа.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новых наследственных сочетаний — комбинативные процессы, тогда как мутации создают принципиально новые варианты генов.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материалам школьного курса биологии; условные значения для сравнения роли факторов.
</a:t>
            </a:r>
            <a:endParaRPr lang="en-US" sz="679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взгляд бабочки одного вида кажутся одинаковыми, но при внимательном рассмотрении заметны различия в окраске, размере и рисунке крыльев. Эти различия помогают им лучше маскироваться, избегать хищников и приспосабливаться к условиям конкретной местности. В пределах вида именно изменчивость создаёт заметное разнообразие особей.
</a:t>
            </a:r>
            <a:endParaRPr lang="en-US" sz="716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бабочки не одинаковы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изменчивость особенно хорошо видна в форме листьев, размере семян и строении побегов. У одних видов листья крупные и широкие, у других — узкие или сильно рассечённые, что связано с освещённостью, влажностью и другими факторами среды. Так формируются устойчивые различия между близкими формами.
</a:t>
            </a:r>
            <a:endParaRPr lang="en-US" sz="742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семена и приспособления растений
</a:t>
            </a:r>
            <a:endParaRPr lang="en-US" sz="1288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различия могут касаться окраски, размеров тела, формы конечностей и даже устойчивости к неблагоприятным воздействиям. В популяциях бактерий, например, встречаются варианты с разной чувствительностью к антибиотикам. Такие отличия становятся особенно важными, когда среда быстро меняется и выживают наиболее приспособленные особи.
</a:t>
            </a:r>
            <a:endParaRPr lang="en-US" sz="732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устойчивость к среде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 многообразие живого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6081" y="1387800"/>
            <a:ext cx="16743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1294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 реакции на сигналы среды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свет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служит одним из главных внешних сигналов для многих организмов. Растения поворачивают побеги к источнику освещения, а животные используют зрительные сигналы для ориентации, поиска пищи и избегания опасности.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условия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 химический состав среды влияют на жизнедеятельность клеток. Организмы реагируют изменением поведения, скорости обмена веществ или направления роста, чтобы сохранить жизненно важные функции.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раздражители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Прикосновение, давление и звук вызывают быстрые ответные реакции, особенно у животных. Эти реакции помогают защититься от повреждений, найти партнёра, распознать угрозу и координировать движение.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раздражимость проявляется в виде тропизмов и настий. Фототропизм и геотропизм помогают побегам и корням занимать выгодное положение, а также обеспечивают более успешный рост и питание.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и поддержание гомеостаза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организм сохраняет относительное постоянство внутренней среды при изменении условий.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часто отражает среду обитания: густой мех уменьшает теплопотери, колючки защищают и снижают испарение, а маскировочная окраска помогает скрываться от хищников или добычи.
</a:t>
            </a:r>
            <a:endParaRPr lang="en-US" sz="866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на уровне функций связаны с особенностями обмена веществ, дыхания, водного баланса и устойчивости к неблагоприятным факторам. Они повышают выживаемость в жаре, холоде, засухе или дефиците пищи.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
</a:t>
            </a:r>
            <a:pPr algn="l" indent="0" marL="0">
              <a:lnSpc>
                <a:spcPct val="115000"/>
              </a:lnSpc>
              <a:buNone/>
            </a:pPr>
            <a:r>
              <a:rPr lang="en-US" sz="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используют миграции, зимнюю спячку, поиск укрытий и заботу о потомстве. Такое поведение помогает пережить сезонные изменения среды и увеличить шансы на сохранение вида.
</a:t>
            </a:r>
            <a:endParaRPr lang="en-US" sz="877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не возникает случайно у отдельной особи, а формируется в популяциях под действием естественного отбора. Закрепляются признаки, которые действительно повышают успешность выживания и размножения.
</a:t>
            </a:r>
            <a:endParaRPr lang="en-US" sz="836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организмов к условиям среды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живой и неживой природы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живых систем признаки образуют единый комплекс, а у неживых объектов наблюдаются лишь отдельные сходные явления.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живого — не отдельный признак, а их согласованное сочетание, направленное на сохранение, развитие и воспроизведение системы.
</a:t>
            </a:r>
            <a:endParaRPr lang="en-US" sz="1182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положений школьного курса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материи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одного уровня к другому означает не просто увеличение масштаба, а появление новых связей, функций и форм взаимодействия между элементами 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строится иерархически: каждый последующий уровень включает предыдущий, но обладает собственными свойствами, которых нет у отдельных компонентов.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биологии: уровни организации живой материи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организма и согласованная работа систем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системы координируют работу органов, распределяя сигналы быстро или более длительно. Благодаря этому организм отвечает на изменения среды как единое целое, а не как набор отдельных частей.
</a:t>
            </a:r>
            <a:endParaRPr lang="en-US" sz="1184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обмена и 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поставляет вещества, дыхательная обеспечивает кислород, а выделительная удаляет продукты обмена. Если одна из систем работает хуже, это сразу отражается на энергии, росте и общем самочувствии.
</a:t>
            </a:r>
            <a:endParaRPr lang="en-US" sz="1184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нагрузки и стресса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физической нагрузке возрастает потребность в кислороде и питательных веществах, а при стрессе меняются частота сердечных сокращений, давление и гормональный фон. Это хорошо показывает согласованность функций.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равновесия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или длительное переутомление нарушают взаимодействие систем и снижают устойчивость организма. Поэтому здоровье зависит не только от состояния отдельных органов, но и от их согласованной работы.
</a:t>
            </a:r>
            <a:endParaRPr lang="en-US" sz="118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свойств живого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сохраняет удачное
</a:t>
            </a:r>
            <a:pPr algn="l" indent="0" marL="0">
              <a:lnSpc>
                <a:spcPct val="115000"/>
              </a:lnSpc>
              <a:buNone/>
            </a:pPr>
            <a:r>
              <a:rPr lang="en-US" sz="6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закрепляет признаки, которые оказались полезными в конкретных условиях. Благодаря этому удачные особенности не теряются, а передаются потомству и могут накапливаться в поколениях.
</a:t>
            </a:r>
            <a:endParaRPr lang="en-US" sz="1183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создаёт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постоянно поставляет новые варианты признаков. Именно она делает возможным естественный отбор, потому что среди особей появляются различия по окраске, форме, устойчивости и поведению.
</a:t>
            </a:r>
            <a:endParaRPr lang="en-US" sz="1205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формирует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полезные признаки повышают выживаемость и успех размножения, они чаще сохраняются в популяции. Так постепенно возникают приспособления, а на их основе — разнообразие видов и их экологических форм.
</a:t>
            </a:r>
            <a:endParaRPr lang="en-US" sz="11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80211"/>
            <a:ext cx="3812100" cy="16537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живой природы и их биологическая роль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каждое свойство живого выполняет определённую функцию в сохранении и развитии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живого взаимосвязаны: одни обеспечивают строение, другие — энергию, устойчивость, разнообразие и преемственность поколений.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положений школьного курса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Проявление свойств живого у разных царств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общее единство живой природы и одновременно выделить особенности каждого царства, связанные с питанием, движением и способом существования.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 подтверждают единство живого, а различия показывают специализацию организмов и приспособление к разным экологическим условиям.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биологии: царства живой природы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 — это система взаимосвязанных свойств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живого не существуют по отдельности: вместе они обеспечивают строение, обмен, устойчивость, развитие и эволюцию организмов. Именно поэтому биология рассматривает жизнь как целостную, динамичную систему.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2026-06-01T17:22:14Z</dcterms:created>
  <dcterms:modified xsi:type="dcterms:W3CDTF">2026-06-01T17:22:14Z</dcterms:modified>
</cp:coreProperties>
</file>