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 — единое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органы помогают друг другу работать и защищать тело?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 — это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не благодаря отдельным органам, а благодаря их согласованной работе. Лёгкие, сердце, кишечник, почки, мозг и мышцы постоянно обмениваются веществами и сигналами, обеспечивая жизнь всего организма.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строения и работы организма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имеет оболочку, цитоплазму, ядро и органоиды. Эти части помогают клетке получать вещества, вырабатывать энергию и выполнять свою особую работу в составе ткани.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число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состоит из триллионов клеток. Они живут в общей внутренней среде, откуда получают кислород и питательные вещества, необходимые для роста, деления и обновления.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сокращаются и создают движение, нервные передают сигналы, эпителиальные защищают поверхности, а клетки крови переносят вещества и участвуют в защите организма.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клетки отличаются по форме и задачам, все они работают по общим законам. Благодаря этому разные ткани и органы действуют согласованно и поддерживают жизнь человека.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 их общий вклад в жизнь человека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поддерживает форму тела, защищает внутренние органы и помогает двигаться. Её работа тесно связана с мышцами, кровью и дыханием.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на простые вещества, которые всасываются в кровь. Так клетки получают строительный материал и источник энергии для всех процессов.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снабжает кровь кислородом, а кровеносная переносит его по всему телу. Вместе они обеспечивают клетки веществами, без которых невозможно получение энергии.
</a:t>
            </a:r>
            <a:endParaRPr lang="en-US" sz="2266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удаляет лишнюю воду, соли и продукты обмена. Это помогает сохранять постоянный состав внутренней среды и защищает организм от вредных накоплений.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согласуют работу органов, быстро или постепенно подстраивая организм к изменениям. Благодаря им тело действует как единое целое.
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органы не работают по отдельности: каждый влияет на другие через кровь и нервные сигналы.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работают мышцы, тем сильнее возрастает потребность в кислороде, питательных веществах и быстром кровотоке.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органами в организме человека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«Организм — единое целое»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и веществ в организме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пищеварения и переноса веществ к клеткам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 — быстрый центр управления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непрерывно сообщают мозгу о свете, звуке, температуре, боли и положении тела. Так организм быстро получает сведения о том, что происходит вокруг и внутри него.
</a:t>
            </a:r>
            <a:endParaRPr lang="en-US" sz="2483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передаются очень быстро, поэтому реакция на опасность, прикосновение или изменение позы возникает почти сразу. Это важно для движений и защитных рефлексов.
</a:t>
            </a:r>
            <a:endParaRPr lang="en-US" sz="2506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и спинной мозг обрабатывают поступившую информацию и отправляют команды мышцам, железам и внутренним органам. Благодаря этому движения становятся точными и согласованными.
</a:t>
            </a:r>
            <a:endParaRPr lang="en-US" sz="2148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жизненных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помогает управлять дыханием, сердечным ритмом и поведением человека. Она особенно важна, когда нужно быстро приспособиться к новой ситуации.
</a:t>
            </a:r>
            <a:endParaRPr lang="en-US" sz="25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 — длительная химическая регуляция
</a:t>
            </a:r>
            <a:endParaRPr lang="en-US" sz="4443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образуют гормоны и сразу выделяют их в кровь. Так химические сигналы могут разноситься по всему организму без специальных протоков.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нервной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работают вместе, чтобы организм точнее отвечал на изменения среды. Благодаря этому поддерживаются сон, бодрствование, уровень глюкозы и развитие.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доходят до нужных клеток медленнее нервных импульсов, но их влияние обычно длится дольше. Они помогают регулировать рост, обмен веществ и работу многих органов одновременно.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52457"/>
            <a:ext cx="10121400" cy="60281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и их 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каждая система и как она связана с другими частями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нужны друг другу: ни одна из них не обеспечивает жизнь организма в одиночку.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«Организм — единое целое»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транспортная и защитная среда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 клеткам кислород, питательные вещества и гормоны, а также уносит углекислый газ и продукты обмена. Это делает её главной транспортной средой организма.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 — вещество, которое связывает кислород и помогает переносить его к тканям. Без этого клетки быстро испытывали бы недостаток энергии.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свёртывание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и уничтожают микробы, а тромбоциты помогают крови сворачиваться при повреждении сосудов. Так организм защищается от инфекции и потери крови.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сосудам в теле постоянно циркулирует несколько литров крови. Её движение обеспечивает связь между всеми органами и поддерживает их совместную работу.
</a:t>
            </a:r>
            <a:endParaRPr lang="en-US" sz="24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органы дыхания и кровообращения работают с большей скоростью, чтобы мышцы получали больше кислорода и питательных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усиливает работу сердца и лёгких, а значит, повышает потребности мышц и ускоряет обмен веществ.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физической нагрузке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сравнительные данные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гомеостаз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означает поддержание относительно постоянных условий внутри организма, чтобы клетки могли работать без сбоев, получать нужные вещества и своевременно удалять продукты обмена.
</a:t>
            </a:r>
            <a:endParaRPr lang="en-US" sz="2468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поддерживает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 обеспечивают дыхательная, кровеносная, выделительная, нервная и эндокринная системы, которые быстро реагируют на изменения и согласуют свою работу.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нормальной работы клеток необходимы определённые температура, содержание воды, солей и глюкозы в крови; даже небольшие отклонения меняют скорость химических реакций.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гомеостазу организм сохраняет работоспособность при жаре, холоде, нагрузке и волнении, а клетки получают условия, подходящие для жизни и развития.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 организма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 от инфекций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барьеры, иммунные клетки и клетки памяти включаются при встрече с возбудителем.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94" y="3234319"/>
            <a:ext cx="444563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скелет и мышцы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движение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держит форму тела и служит опорой, а мышцы, прикреплённые к костям, вызывают движение. Вместе они позволяют ходить, прыгать, писать и удерживать равновесие.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работы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сокращаться, мышцам нужны кислород и глюкоза. Поэтому при физической активности дыхание и кровообращение усиливаются, а мышцы получают больше веществ для работы.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внутренних органов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защищают важные органы: череп — головной мозг, грудная клетка — сердце и лёгкие. Это помогает организму сохранять жизненно важные системы в безопасности.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 здоровье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распределяет нагрузку на позвоночник, облегчает дыхание и не мешает работе сердца. Долгое сидение без движения постепенно ослабляет мышцы спины.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одновременно обеспечивать рост, энергию, восстановление тканей и нормальную работу всех систем организма.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групп пищевых веществ должны поступать в организм разнообразно.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белки, жиры, углеводы, витамины и минеральные вещества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особенно важен в подростковом возрасте: он помогает сохранять силы, внимание и хорошее самочувствие на уроках и дома.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фактора действуют вместе: даже один слабый компонент образа жизни заметно снижает устойчивость организма.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 жизни влияет на здоровье организма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условная оценка влияния факторов образа жизни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одна система работает плохо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поступает мало, клетки получают меньше энергии. Человек быстрее устаёт, хуже сосредотачивается, а мышцы и мозг работают медленнее и менее точно.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изменяет состав крови, затрудняет работу почек и ухудшает терморегуляцию. Из-за этого может повышаться температура тела и снижаться выносливость.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нарушениях пищеварения питательные вещества всасываются хуже, поэтому клеткам не хватает строительного материала и энергии. Это замедляет рост, восстановление и общее развитие.
</a:t>
            </a:r>
            <a:endParaRPr lang="en-US" sz="2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964860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взаимосвязи систем органов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одна и та же ситуация всегда затрагивает несколько систем сразу.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жизненная ситуация вовлекает несколько систем органов; именно их согласованная работа даёт нужный результат.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44559"/>
            <a:ext cx="440100" cy="352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2711" y="3976724"/>
            <a:ext cx="320625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5992" y="5546599"/>
            <a:ext cx="374063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5992" y="7116474"/>
            <a:ext cx="374063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5992" y="8686349"/>
            <a:ext cx="374063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и согласованная работа организма
</a:t>
            </a:r>
            <a:endParaRPr lang="en-US" sz="4941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вода и уход за телом снижают риск попадания микробов в организм и помогают кожным покровам и слизистым выполнять защитную роль.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восстанавливаются силы, улучшаются память и внимание, а нервная система успевает отдохнуть. Подросткам особенно важен регулярный режим отхода ко сну.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сердце, мышцы и лёгкие, улучшает осанку и повышает выносливость. Полезны прогулки, игры, спорт и перерывы от длительного сидения.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белковые продукты и достаточное количество воды помогают обмену веществ, поддерживают рост и уменьшают риск нехватки важных веществ.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учёбы, отдыха, питания и сна помогает организму работать ритмично. Когда режим соблюдается, мозг лучше концентрируется, а тело легче переносит нагрузку.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 — много взаимосвязей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работает как единое целое: кровь, нервы и гормоны связывают органы в общую систему. Здоровье зависит от согласованной работы всех её частей и правильных привычек.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2026-06-01T11:43:41Z</dcterms:created>
  <dcterms:modified xsi:type="dcterms:W3CDTF">2026-06-01T11:43:41Z</dcterms:modified>
</cp:coreProperties>
</file>