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Севера и охрана тундры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270000"/>
            <a:ext cx="4762500" cy="47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хрупкая природа, серьёзные угрозы и реальные решения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525" y="2514934"/>
            <a:ext cx="4096800" cy="22164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43020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dirty="0">
                <a:solidFill>
                  <a:srgbClr val="FCFA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зона, где всё взаимосвязано
</a:t>
            </a:r>
            <a:endParaRPr lang="en-US" sz="3300" dirty="0"/>
          </a:p>
        </p:txBody>
      </p:sp>
      <p:sp>
        <p:nvSpPr>
          <p:cNvPr id="7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713783" y="3064941"/>
            <a:ext cx="40173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кажется пустынной, но это живое и очень чувствительное пространство. Здесь даже небольшое вмешательство быстро отражается на растениях, животных и жизни людей Севера.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вопроса урока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118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разберёмся, где проходит тундра, какие природные условия делают её особенной и почему деревья здесь почти не растут.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118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Где находится тундра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6289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выясним, почему Север нагревается быстрее и как потепление меняет лёд, почву, воду и привычные сезонные циклы.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6289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Почему меняется климат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8631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обсудим, что реально помогает: охраняемые территории, экологические правила, бережные технологии и действия, доступные школьникам.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8631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Что можно сделать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746050" y="2768075"/>
            <a:ext cx="1771800" cy="14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рассмотрим главные угрозы: добычу ресурсов, загрязнение, нарушение миграций, таяние мерзлоты и деградацию пастбищ.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746050" y="1799725"/>
            <a:ext cx="17718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Какие угрозы главные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тундра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пояс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протянулась вдоль арктических берегов и далеко за Полярный круг. Она встречается в России, Канаде, на Аляске и в Скандинавии.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холоду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тоже приспособлены к суровым условиям: они мигрируют, меняют окраску, используют снег как укрытие и экономят энергию.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растительность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низкий и редкий: мхи, лишайники, травы и кустарнички. Они выдерживают морозы, но растут очень медленно.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леса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переходная зона между лесом и морем. Здесь слишком холодно и ветрено, поэтому деревья почти не приживаются, а почвы долго остаются мерзлыми.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Сезоны тундры и состояние почвы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наблюдаемым сезонным условиям тундры: световой режим, температура и состояние почвы.
</a:t>
            </a:r>
            <a:endParaRPr lang="en-US" sz="14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76875" y="1580106"/>
            <a:ext cx="3399600" cy="30310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мерзлота и зачем она важна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041050" y="1947773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мерзлота — это грунт, который остаётся замёрзшим очень долго. Он удерживает влагу и помогает сохранять устойчивость поверхности.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41050" y="1651175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Замёрзший грунт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1050" y="4119098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мерзлота тает, почва теряет прочность. Появляются просадки, трещины, перекосы домов и повреждения дорог, а ремонт становится сложнее и дороже.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41050" y="3822500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оттаивания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1041050" y="3033436"/>
            <a:ext cx="4071900" cy="4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Мерзлота влияет на рельеф и воду: от неё зависят болота, ручьи и озёра. Она также определяет, где можно строить дороги и здания.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041050" y="2736837"/>
            <a:ext cx="4071900" cy="26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ландшафта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Север нагревается быстрее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обратной связи: уменьшение снега и льда меняет отражение солнечного света и ускоряет прогрев.
</a:t>
            </a:r>
            <a:endParaRPr lang="en-US" sz="147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посёлков это прямая угроза безопасности. Повреждаются фундаменты, коммуникации и подъездные пути, а восстановление в северных условиях требует больших затрат.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для поселений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мерзлота оттаивает, грунт теряет опору. На поверхности появляются провалы, а здания и дороги начинают деформироваться даже без сильных внешних нагрузок.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Просадки и трещины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движение воды: одни места переувлажняются, другие пересыхают. Из-за этого возникают заболоченные участки, ручьи меняют русла, а берега разрушаются.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стока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сети тоже страдают: трубы, опоры и дороги рассчитаны на устойчивый грунт. При оттаивании возрастает число аварий и внеплановых ремонтов.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инфраструктуре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1: таяние мерзлоты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 и инфраструктура в тундре
</a:t>
            </a:r>
            <a:endParaRPr lang="en-US" sz="2965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добыча ресурсов и инфраструктура меняют природные связи и создают дополнительные угрозы.
</a:t>
            </a:r>
            <a:endParaRPr lang="en-US" sz="14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221850" y="2006600"/>
            <a:ext cx="3524100" cy="17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это особенно опасно: холод замедляет разложение, а отходы остаются рядом с водой, птицами и оленьими пастбищами.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70453" y="4699697"/>
            <a:ext cx="80973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материалы по обращению с пластиковыми отходами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5450" y="2045000"/>
            <a:ext cx="34380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450 лет
</a:t>
            </a:r>
            <a:endParaRPr lang="en-US" sz="6300" dirty="0"/>
          </a:p>
        </p:txBody>
      </p:sp>
      <p:sp>
        <p:nvSpPr>
          <p:cNvPr id="10" name="Text 4"/>
          <p:cNvSpPr txBox="1"/>
          <p:nvPr/>
        </p:nvSpPr>
        <p:spPr>
          <a:xfrm>
            <a:off x="545669" y="3172825"/>
            <a:ext cx="35943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может сохраняться пластиковая бутылка в природе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6050" y="1645339"/>
            <a:ext cx="3738900" cy="32277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21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4: нарушение миграций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587100" y="1526971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без преград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100" y="1812583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Олени и птицы зависят от сезонных перемещений между кормовыми участками, местами отдыха и гнездования. Дороги, трубы и ограждения могут прерывать эти пути и заставлять животных обходить опасные зоны.
</a:t>
            </a:r>
            <a:endParaRPr lang="en-US" sz="848" dirty="0"/>
          </a:p>
        </p:txBody>
      </p:sp>
      <p:sp>
        <p:nvSpPr>
          <p:cNvPr id="14" name="Text 4"/>
          <p:cNvSpPr txBox="1"/>
          <p:nvPr/>
        </p:nvSpPr>
        <p:spPr>
          <a:xfrm>
            <a:off x="587100" y="4125446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экосистемы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587100" y="4411058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миграций влияет не только на отдельные виды, но и на всю тундру. Если уменьшается численность оленей и птиц, меняются питание хищников и баланс природных сообществ.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587100" y="3259288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Сбой ориентации
</a:t>
            </a:r>
            <a:endParaRPr lang="en-US" sz="1300" dirty="0"/>
          </a:p>
        </p:txBody>
      </p:sp>
      <p:sp>
        <p:nvSpPr>
          <p:cNvPr id="17" name="Text 7"/>
          <p:cNvSpPr txBox="1"/>
          <p:nvPr/>
        </p:nvSpPr>
        <p:spPr>
          <a:xfrm>
            <a:off x="587100" y="3544911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техники и постоянное движение мешают стадам и стаям держаться привычных направлений. Пугливые животные чаще сворачивают с пути, теряют время и оказываются вдали от безопасных мест.
</a:t>
            </a:r>
            <a:endParaRPr lang="en-US" sz="856" dirty="0"/>
          </a:p>
        </p:txBody>
      </p:sp>
      <p:sp>
        <p:nvSpPr>
          <p:cNvPr id="18" name="Text 8"/>
          <p:cNvSpPr txBox="1"/>
          <p:nvPr/>
        </p:nvSpPr>
        <p:spPr>
          <a:xfrm>
            <a:off x="587100" y="2393130"/>
            <a:ext cx="3738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затраты сил
</a:t>
            </a:r>
            <a:endParaRPr lang="en-US" sz="1300" dirty="0"/>
          </a:p>
        </p:txBody>
      </p:sp>
      <p:sp>
        <p:nvSpPr>
          <p:cNvPr id="19" name="Text 9"/>
          <p:cNvSpPr txBox="1"/>
          <p:nvPr/>
        </p:nvSpPr>
        <p:spPr>
          <a:xfrm>
            <a:off x="587100" y="2678729"/>
            <a:ext cx="3738600" cy="44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маршрут становится длиннее, животные тратят больше энергии на переходы. В суровую зиму это особенно опасно: сил на добычу корма остаётся меньше, а шанс выжить снижается.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036100" cy="11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пастбища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73175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пастбища активно используются оленями. Если стада слишком долго держатся на одном месте, мох и лишайники успевают повреждаться быстрее, чем восстанавливаться.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3175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выпаса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406263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перевыпасе и вытаптывании растительный покров редеет, а почва становится менее защищённой. Ветер и вода начинают разрушать её быстрее, появляются участки голой земли.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406263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Износ покрова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6339350" y="3333488"/>
            <a:ext cx="2355600" cy="12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идёт медленно: для мхов и лишайников нужны годы. Поэтому даже небольшой ущерб на пастбище долго сказывается на кормовой базе и состоянии тундры.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6339350" y="2812225"/>
            <a:ext cx="23556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50" y="1679798"/>
            <a:ext cx="3989100" cy="30788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921500" cy="10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6: шум и световое загрязнение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5253750" y="4534725"/>
            <a:ext cx="362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влиянии антропогенного беспокойства в тундре.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80950" y="1740591"/>
            <a:ext cx="36039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умеренный шум или яркий свет мешают животным вести обычный ночной образ жизни и повышают стресс, особенно вблизи дорог и посёлков.
</a:t>
            </a:r>
            <a:endParaRPr lang="en-US" sz="1471" dirty="0"/>
          </a:p>
        </p:txBody>
      </p:sp>
      <p:sp>
        <p:nvSpPr>
          <p:cNvPr id="12" name="Text 4"/>
          <p:cNvSpPr txBox="1"/>
          <p:nvPr/>
        </p:nvSpPr>
        <p:spPr>
          <a:xfrm>
            <a:off x="5280950" y="3064147"/>
            <a:ext cx="3603900" cy="105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беспокойство создают дороги и техника: они работают постоянно и одновременно дают шум, свет и движение.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670956"/>
            <a:ext cx="8604000" cy="32014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70000"/>
            <a:ext cx="7971900" cy="77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климата к сокращению животных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1164175"/>
            <a:ext cx="86040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причинно-следственная цепочка изменений в тундре при потеплении и нарушении почвенного слоя.
</a:t>
            </a:r>
            <a:endParaRPr lang="en-US" sz="14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78274"/>
            <a:ext cx="8604000" cy="2163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34500" cy="8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страдает больше всего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73814" y="4534725"/>
            <a:ext cx="8492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экологии тундровых видов.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1365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животных тундры разные «слабые места». Таблица показывает, от чего зависит выживание наиболее заметных видов.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4000" y="1234775"/>
            <a:ext cx="3960000" cy="8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нарушается хотя бы одно звено — корм, укрытие или снег, — вид быстрее теряет устойчивость к суровой зиме.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8597" y="2021108"/>
            <a:ext cx="321900" cy="25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122" y="2006801"/>
            <a:ext cx="321900" cy="28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8597" y="3495864"/>
            <a:ext cx="321900" cy="321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1122" y="3513748"/>
            <a:ext cx="321900" cy="286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86225" y="0"/>
            <a:ext cx="47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270000" y="345400"/>
            <a:ext cx="8216100" cy="94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жителей Севера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1101216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Оленеводство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86475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Оленеводство зависит от состояния пастбищ и свободных путей перехода. Когда земля повреждена или перекрыты маршруты, стадам труднее добираться до корма и безопасных стоянок.
</a:t>
            </a:r>
            <a:endParaRPr lang="en-US" sz="961" dirty="0"/>
          </a:p>
        </p:txBody>
      </p:sp>
      <p:sp>
        <p:nvSpPr>
          <p:cNvPr id="15" name="Text 4"/>
          <p:cNvSpPr txBox="1"/>
          <p:nvPr/>
        </p:nvSpPr>
        <p:spPr>
          <a:xfrm>
            <a:off x="5653741" y="1889506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охота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839000" y="2541881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охота связаны с чистой водой, тишиной и сезонными перемещениями животных. Загрязнение и шум уменьшают доступ к привычным ресурсам и усложняют промысел.
</a:t>
            </a:r>
            <a:endParaRPr lang="en-US" sz="961" dirty="0"/>
          </a:p>
        </p:txBody>
      </p:sp>
      <p:sp>
        <p:nvSpPr>
          <p:cNvPr id="17" name="Text 6"/>
          <p:cNvSpPr txBox="1"/>
          <p:nvPr/>
        </p:nvSpPr>
        <p:spPr>
          <a:xfrm>
            <a:off x="1101216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передвижения
</a:t>
            </a:r>
            <a:endParaRPr lang="en-US" sz="1300" dirty="0"/>
          </a:p>
        </p:txBody>
      </p:sp>
      <p:sp>
        <p:nvSpPr>
          <p:cNvPr id="18" name="Text 7"/>
          <p:cNvSpPr txBox="1"/>
          <p:nvPr/>
        </p:nvSpPr>
        <p:spPr>
          <a:xfrm>
            <a:off x="286475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маршруты по тундре важны для связи между посёлками и стойбищами. Повреждение дорог, проседание грунта и непогода делают передвижение медленнее и опаснее.
</a:t>
            </a:r>
            <a:endParaRPr lang="en-US" sz="961" dirty="0"/>
          </a:p>
        </p:txBody>
      </p:sp>
      <p:sp>
        <p:nvSpPr>
          <p:cNvPr id="19" name="Text 8"/>
          <p:cNvSpPr txBox="1"/>
          <p:nvPr/>
        </p:nvSpPr>
        <p:spPr>
          <a:xfrm>
            <a:off x="5653741" y="3396452"/>
            <a:ext cx="3220200" cy="5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Уклад жизни
</a:t>
            </a:r>
            <a:endParaRPr lang="en-US" sz="1300" dirty="0"/>
          </a:p>
        </p:txBody>
      </p:sp>
      <p:sp>
        <p:nvSpPr>
          <p:cNvPr id="20" name="Text 9"/>
          <p:cNvSpPr txBox="1"/>
          <p:nvPr/>
        </p:nvSpPr>
        <p:spPr>
          <a:xfrm>
            <a:off x="4839000" y="4048827"/>
            <a:ext cx="40350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меняется природа, труднее сохранять привычный уклад жизни и уверенность в завтрашнем дне. Особенно это заметно там, где люди живут рядом с природой каждый день.
</a:t>
            </a:r>
            <a:endParaRPr lang="en-US" sz="96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144" y="1247925"/>
            <a:ext cx="2807712" cy="364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8549" y="1247925"/>
            <a:ext cx="2807712" cy="364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6954" y="1247925"/>
            <a:ext cx="2807712" cy="3648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0361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охраны природы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281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охраняемой территории тишина становится частью защиты природы. Здесь легче сохраняются места, где птицы выводят птенцов, а животные отдыхают после долгих переходов. Ограничения помогают не тревожить уязвимые участки в самый важный сезон.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4281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бухта для жизни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3265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Заказник похож на участок с особыми правилами. В нём можно беречь именно те места, где проходят миграции, растут редкие растения или кормятся северные животные. Это даёт природе время восстановиться.
</a:t>
            </a:r>
            <a:endParaRPr lang="en-US" sz="899" dirty="0"/>
          </a:p>
        </p:txBody>
      </p:sp>
      <p:sp>
        <p:nvSpPr>
          <p:cNvPr id="14" name="Text 5"/>
          <p:cNvSpPr txBox="1"/>
          <p:nvPr/>
        </p:nvSpPr>
        <p:spPr>
          <a:xfrm>
            <a:off x="33265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Участок с особыми правилами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224900" y="1927500"/>
            <a:ext cx="2497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 сохраняет тундру почти в естественном виде. Там можно наблюдать, как работают природные связи без сильного вмешательства человека, и понимать, почему одна осторожная мера помогает сразу многим видам.
</a:t>
            </a:r>
            <a:endParaRPr lang="en-US" sz="899" dirty="0"/>
          </a:p>
        </p:txBody>
      </p:sp>
      <p:sp>
        <p:nvSpPr>
          <p:cNvPr id="16" name="Text 7"/>
          <p:cNvSpPr txBox="1"/>
          <p:nvPr/>
        </p:nvSpPr>
        <p:spPr>
          <a:xfrm>
            <a:off x="6224900" y="1446750"/>
            <a:ext cx="24975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под защитой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44391"/>
            <a:ext cx="8606400" cy="18238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0361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охрана тундры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306200" y="0"/>
            <a:ext cx="837900" cy="61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5118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специалисты наблюдают за состоянием мерзлоты, воды и животных. Такие данные показывают, где тундра уже испытывает нагрузку и где меры нужны особенно срочно.
</a:t>
            </a:r>
            <a:endParaRPr lang="en-US" sz="856" dirty="0"/>
          </a:p>
        </p:txBody>
      </p:sp>
      <p:sp>
        <p:nvSpPr>
          <p:cNvPr id="13" name="Text 3"/>
          <p:cNvSpPr txBox="1"/>
          <p:nvPr/>
        </p:nvSpPr>
        <p:spPr>
          <a:xfrm>
            <a:off x="5118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8565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для техники и компаний вводят ограничения и экологические требования. Это снижает число новых повреждений и заставляет учитывать хрупкость тундры при любых работах.
</a:t>
            </a:r>
            <a:endParaRPr lang="en-US" sz="831" dirty="0"/>
          </a:p>
        </p:txBody>
      </p:sp>
      <p:sp>
        <p:nvSpPr>
          <p:cNvPr id="15" name="Text 5"/>
          <p:cNvSpPr txBox="1"/>
          <p:nvPr/>
        </p:nvSpPr>
        <p:spPr>
          <a:xfrm>
            <a:off x="68565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для работ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7416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контроль разливов и отходов. Чем быстрее найдены утечки топлива и собран мусор, тем меньше вреда почве, воде и животным.
</a:t>
            </a:r>
            <a:endParaRPr lang="en-US" sz="882" dirty="0"/>
          </a:p>
        </p:txBody>
      </p:sp>
      <p:sp>
        <p:nvSpPr>
          <p:cNvPr id="17" name="Text 7"/>
          <p:cNvSpPr txBox="1"/>
          <p:nvPr/>
        </p:nvSpPr>
        <p:spPr>
          <a:xfrm>
            <a:off x="47416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2626750" y="3868230"/>
            <a:ext cx="17784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восстанавливают нарушенные участки: убирают мусор, укрепляют почву, высаживают местные растения и закрывают следы старой техники. Это помогает природе медленно вернуть устойчивость.
</a:t>
            </a:r>
            <a:endParaRPr lang="en-US" sz="788" dirty="0"/>
          </a:p>
        </p:txBody>
      </p:sp>
      <p:sp>
        <p:nvSpPr>
          <p:cNvPr id="19" name="Text 9"/>
          <p:cNvSpPr txBox="1"/>
          <p:nvPr/>
        </p:nvSpPr>
        <p:spPr>
          <a:xfrm>
            <a:off x="2626750" y="3308225"/>
            <a:ext cx="1778400" cy="3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7319" y="1931525"/>
            <a:ext cx="2735512" cy="29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34250" y="85125"/>
            <a:ext cx="381900" cy="4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473175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Герметичные ёмкости, аккуратное хранение топлива и спутниковый контроль уменьшают риск утечек и аварий. Чем точнее наблюдение, тем быстрее можно заметить проблему и остановить ущерб.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731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 защита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73175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стараются вести рядом с уже существующими дорогами и площадками. Это уменьшает число новых разрезов в тундре и сохраняет целые участки природного покрова.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73175" y="2151037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готовых маршрутов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06263" y="2434639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ограничения помогают не тревожить животных в период миграций, гнездования и отёла. Такой подход делает хозяйственную деятельность менее заметной для природы.
</a:t>
            </a:r>
            <a:endParaRPr lang="en-US" sz="891" dirty="0"/>
          </a:p>
        </p:txBody>
      </p:sp>
      <p:sp>
        <p:nvSpPr>
          <p:cNvPr id="16" name="Text 6"/>
          <p:cNvSpPr txBox="1"/>
          <p:nvPr/>
        </p:nvSpPr>
        <p:spPr>
          <a:xfrm>
            <a:off x="3406275" y="2151249"/>
            <a:ext cx="2355600" cy="2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по сезонам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406263" y="3983700"/>
            <a:ext cx="23556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тяжёлой техники и новых дорог, тем меньше следов остаётся в тундре. Современные решения позволяют добывать ресурсы, не разрушая всю территорию сразу.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3406275" y="3700099"/>
            <a:ext cx="2355600" cy="2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следов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270000" y="270000"/>
            <a:ext cx="7764000" cy="13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F2C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Бережные способы работы в тундре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925" y="1106125"/>
            <a:ext cx="4613400" cy="19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сохранить хрупкий север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925" y="3210600"/>
            <a:ext cx="4302000" cy="123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восстанавливается очень медленно, поэтому каждый след человека здесь заметен особенно долго. Чтобы сохранить северную природу, нужны ООПТ, строгий контроль, аккуратные технологии и ответственное поведение каждого.
</a:t>
            </a:r>
            <a:endParaRPr lang="en-US" sz="157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2026-07-26T20:13:42Z</dcterms:created>
  <dcterms:modified xsi:type="dcterms:W3CDTF">2026-07-26T20:13:42Z</dcterms:modified>
</cp:coreProperties>
</file>