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 военная история России XVIII века: обзор ключевых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донских казаков в войнах и освоении новых территорий России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Россия расширяла свои южные границы. Донские казаки становились главной силой, обеспечивающей защиту и развитие территорий от Крыма до Кавказа, участвуя в важных военных кампаниях и освоении новых земель.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донского казачества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Организационные особенности донского казачества XVIII века
</a:t>
            </a:r>
            <a:endParaRPr lang="en-US" sz="4271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сохраняли значительную независимость, управляя собой через собственные органы. Это позволяло им быстро принимать решения и эффективно действовать на службе государства.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и управление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1770 году донское войско насчитывало более 35 000 всадников, что делало его одним из крупнейших военных формирований. Казачьи подразделения активно включались в иррегулярную конницу российской армии.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состав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специализировались на быстром маневрировании и разведке. Их мобильность и знание местности делали их незаменимыми в охране южных границ и боевых операциях против врагов империи.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роль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руководства донским войском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1763 год — избрание Матвея Платова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Платов становится войсковым атаманом, усиливая дисциплину и боевую подготовку войска.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 — развитие самоуправления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круг укрепляет внутренние структуры, обеспечивая казакам стабильность и организованность.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1770-е годы — активное участие в войнах
</a:t>
            </a:r>
            <a:pPr algn="l" indent="0" marL="0">
              <a:lnSpc>
                <a:spcPct val="100000"/>
              </a:lnSpc>
              <a:buNone/>
            </a:pPr>
            <a:r>
              <a:rPr lang="en-US" sz="1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Платова казаки принимают участие в русско-турецких войнах, демонстрируя боевую эффективность.
</a:t>
            </a:r>
            <a:endParaRPr lang="en-US" sz="2438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1791 год — завершение сроков Платова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Платов заканчивает своё первое длительное руководство, оставив сильное наследие и авторитет среди казаков.
</a:t>
            </a:r>
            <a:endParaRPr lang="en-US" sz="24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и особенности казачьей службы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Сигнальная система обеспечивала оперативный сбор казаков, позволяя собирать отряды для действий малыми мобильными группами в любой момент.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регулярно тренировались в верховой езде и обращении с оружием, что обеспечивало их готовность к быстрому бою и разведывательным миссиям.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воспитание включало передачу опыта и традиций старшими казаками, формируя патриотизм и дисциплину среди молодежи.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вооружение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использовали пики, сабли, ружья и пистолеты, а также традиционную казачью амуницию, оптимизированную для конных боёв.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основывалась на лёгких конных рейдах, внезапных налётах и манёврах, которые эффективно дезорганизовывали противника на больших пространствах.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тактика донского казачества
</a:t>
            </a:r>
            <a:endParaRPr lang="en-US" sz="42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против Турции: фронт и тыл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Обеспечивали разведывательные операции, собирая важные сведения о перемещениях и планах врага.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активно сражались на фронтовых позициях, используя свою мобильность и знание местности для атаки и обороны.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 диверсионные набеги на линии снабжения противника, разрушая коммуникации и снижая боеспособность османских войск.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Организовывали защиту крепостей и гарнизонов, укрепляя позиции России на южных границах.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кампании 1768 года: ключевые действия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с флотом казаки участвовали в высадках на Азовском и Черном морях, затрудняя передвижение турецких войск.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Десантные операции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контролировали берега рек Дон и Азов, обеспечивая безопасность речных переправ и стратегических точек.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Патрулирование и охрана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наблюдение за действиями противника позволяло вовремя предупреждать об угрозах и планировать ответные действия.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Конные рейды и разведка: примеры операций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Рейды в области Воздвиженской способствовали разрушению вражеских коммуникаций и сбору ценных разведданных.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в Очаковской области включали уничтожение небольших отрядов османов и сопровождение транспортных караванов.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Бессарабии казаки обеспечивали эвакуацию раненых, оперативно реагировали на изменения боевой обстановки.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донских казаков в Русско-турецкую войну 1768–1774 гг.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активно участвовали в осаде Хотина, выполняя задачи по разведке и поддержке артиллерийских позиций. Их манёвры способствовали контролю стратегически важных направлений.
</a:t>
            </a:r>
            <a:endParaRPr lang="en-US" sz="1927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под Хотином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сопровождали регулярную армию, участвовали в преследовании врага и разведке местности вдоль Днепра и Дунаю, что обеспечило успешное продвижение российских войск.
</a:t>
            </a:r>
            <a:endParaRPr lang="en-US" sz="2051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по Дунаю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осаде Очакова казаки проводили вылазки в тыл противника и обеспечивали охрану русских тылов, что помогло ослабить османские войска и подготовить основу для дальнейших завоеваний.
</a:t>
            </a:r>
            <a:endParaRPr lang="en-US" sz="2013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у Очакова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Крымский поход 1771 года: участие казачества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1771 года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приступили к разведывательным заданиям, собирая сведения о расположении и укреплениях крымских татар и турецких войск.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1771 года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сопровождали артиллерийские обозы и охраняли линии снабжения, обеспечивая бесперебойную поступательную операцию на полуостров.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1771 года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Участвовали в охране и патрулировании занятых территорий, способствуя укреплению российского контроля и снижению влияния Османской империи в Крыму.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российских войск в Крым: 1783 год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армия официально вошла в Крым, начав процессы интеграции полуострова в состав империи и стабилизации региона после длительных конфликтов.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выполняли функции гарнизонной службы, патрулируя ключевые крепости, охраняя стратегические объекты и предотвращая возможные мятежи среди местного населения.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безопасности переселенцев и развитию инфраструктуры, что способствовало освоению территории и укреплению новых границ государства.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экспедиции и роль казаков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изучали сложные маршруты Кавказа, обеспечивая армейским частям безопасное прохождение горных перевалов и своевременное обнаружение враждебных отрядов.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горных перевалов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караулы защищали почтовые и военные связи вдоль ямских дорог, предотвращая нападения горских племён и гарантируя транспортировку важной информации и припасов.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ямских линий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сопровождали и охраняли передовые отряды российской армии, помогая сохранять постоянное давление на противника и расширять территорию контроля на Кавказе.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военных колонн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1787–1791 гг.: боевые заслуги
</a:t>
            </a:r>
            <a:endParaRPr lang="en-US" sz="4491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 Дунае и штурмы крепостей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активно форсировали реку Дунай и участвовали в штурмах Измаила и Аккермана, демонстрируя высокий уровень боевой подготовки и стойкости.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укрепление репутации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проявленную храбрость казаки получили 25 Георгиевских знамен, что значительно повысило их статус и укрепило военную репутацию войска на государственном уровне.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Измаила: ключевой вклад казаков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умение вести бой в условиях городской стены и организованность действий стали важным фактором успешного завершения штурма и стратегической победы России.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под руководством Матвея Платова сыграл решающую роль в прорве обороны Измаила, несмотря на значительные потери, показав необычайную отвагу и мастерство в боях.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против Персии и задачи казаков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Поддерживали освоение новых территорий, помогая интегрировать их в состав Российской империи и защищая торговые пути от угроз с востока.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участвовали в разведках и патрулировании труднодоступных районов Кавказа, собирая важные сведения о передвижениях противника.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Охраняли границы, предотвращая проникновение персидских войск и племён, что способствовало стабильности региона и защите интересов России.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сопровождали торговые и военные конвои по Каспийскому морю, обеспечивая их безопасность от нападений и разбойничьих набегов.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 Пугачёвское восстание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восстания донские казаки сохраняли нейтралитет, внимательно следя за развитием событий и оценивая угрозу для региона 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они активно поддержали правительственные силы, участвуя в разгроме отрядов Пугачёва, что способствовало быстрому подавлению мятежа и стабилизации обстановки.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на северо-западных рубежах России
</a:t>
            </a:r>
            <a:endParaRPr lang="en-US" sz="4542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проводили разведывательные операции в северных укреплениях Финляндии, собирая важную информацию о вражеских позициях.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русско-шведской войны казаки патрулировали береговую линию Балтийского моря, предотвращая внезапные морские десанты врага.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казаки обеспечивали безопасную доставку продовольствия и оружия для русской армии, укрепляя обороноспособность северо-западных границ.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Кубани: казачья колонизация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донских казаков на Кубань началось по указу Екатерины II, что позволило создать новую оборонительную линию на южных рубежах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основали города и поселения, в том числе Екатеринодар, способствуя развитию сельского хозяйства и укрепляя государственную власть в регионе.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донского казачества в ходу военной истории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сыграло ключевую роль в укреплении южных границ России, успешном проведении военных кампаний и освоении новых территорий, оставив глубокий след в истории страны.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2026-05-11T03:18:07Z</dcterms:created>
  <dcterms:modified xsi:type="dcterms:W3CDTF">2026-05-11T03:18:07Z</dcterms:modified>
</cp:coreProperties>
</file>