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современного человека как экологический фактор: обзор и ключевые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оказывает мощное воздействие на природу через множество сфер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экологические вызовы нового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рост населения и технологий резко увеличили влияние человека на планету. Интенсивное потребление ресурсов и глобальные изменения требуют переосмысления нашего места в природе и поиска устойчивых решений.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концентрируется в городах, усиливая нагрузку на природные системы. Уничтожение лесов ежегодно продаёт миллионов гектаров, что негативно отражается на биосфере.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3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млрд тонн CO2
</a:t>
            </a:r>
            <a:endParaRPr lang="en-US" sz="3130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8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выброс парниковых газов достиг рекордного уровня, усугубляя климатические изменения.
</a:t>
            </a:r>
            <a:endParaRPr lang="en-US" sz="19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влияния человека на природу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охоты к земледелию изменил ландшафты и экосистемы, начав трансформацию биосферы, увеличивая потребности человека в земле.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развитие фабрик и техники ускорило потребление ресурсов и загрязнение окружающей среды, изменяя природу в масштабах, ранее неизвестных человечеству.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200 лет интенсивное вмешательство человека изменило большое число экосистем, уменьшая природные территории и биоразнообразие.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выбросов CO2 и изменения температуры (1960–2022 гг.)
</a:t>
            </a:r>
            <a:endParaRPr lang="en-US" sz="206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поднялась на 1,2°C, что связано с ростом выбросов и ускоряет климатические изменения.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CO2 коррелирует с повышением глобальной температуры, усиливая климатический кризис.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ведёт к увеличению потребления воды и энергии, создавая значительную нагрузку на природные ресурсы и инфраструктуру.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бытовых отходов и загрязнение воздуха в мегаполисах ухудшают качество жизни и способствуют формированию городских островов тепла.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экосистем снижает биоразнообразие и изменяет природные процессы вокруг крупных населённых пунктов.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её экологические последствия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4689"/>
            <a:ext cx="4389600" cy="16719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загрязнения: вклад по секторам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четыре ключевых сектора и их вклад в загрязнение окружающей среды.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транспорт — главные источники загрязнения, требующие приоритетных мер.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человека: количественная оценка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 мировом уровне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экологический след на человека в мире составляет 2,8 глобальных гектара. В России он выше и достигает 4,4 гектара, что превышает средние показатели.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биосферной ёмкостью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может компенсировать лишь около 1,7 гектара на человека, поэтому нынешние уровни потребления являются неустойчивыми и ведут к истощению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пластика превысило 400 миллионов тонн в 2021 году, что значительно увеличило объемы отходов.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как новая экологическая угроза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обнаруживается в почве и питьевой воде, проникая в живые организмы и нарушая биологические процессы.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океаны попадает более 11 миллионов тонн пластика, нанося вред морским экосистемам и обитателям.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накопление пластиковых отходов вызывает угрозу здоровью человека и экосистемам планеты в 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биосферу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глобальной вырубки лесов связано с расширением сельхозугодий, что приводит к утрате природных местообитаний и биологического разнообразия.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удобрений способствует загрязнению водоемов и деградации почв, вызывая устойчивое снижение плодородия.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значительно увеличивает добычу и потребление природных ресурсов, приводя к сокращению запасов полезных ископаемых и нарушению экологического баланса.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Индустриализация: ресурсное и токсическое бремя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сопровождается выбросами тяжелых металлов, полициклических ароматических углеводородов и других токсичных веществ, что загрязняет почву, воздух и водные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кислотных дождей и накопление опасных отходов вызывают деградацию окружающей среды, о чем свидетельствуют данные геохимического мониторинга в индустриальных зонах.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экологическая ответственность граждан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общественного транспорта, велосипедов и электромобилей снижает загрязнение воздуха и уменьшает выбросы парниковых газов в городах.
</a:t>
            </a:r>
            <a:endParaRPr lang="en-US" sz="1197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локальных и сезонных продуктов помогает уменьшить углеродный след, связанный с транспортировкой и производством пищи.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электроэнергии и переход на энергоэффективные технологии снижают потребление ископаемых ресурсов и уровень выбросов загрязняющих веществ.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отходов и поддержка повторного применения материалов уменьшают нагрузку на полигоны и способствуют сохранению природных ресурсов.
</a:t>
            </a:r>
            <a:endParaRPr lang="en-US" sz="11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экологических проблем
</a:t>
            </a:r>
            <a:endParaRPr lang="en-US" sz="1949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взаимосвязи этапов процесса формирования экологических проблем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под влиянием антропогенного фактора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массового сжигания ископаемого топлива привело к росту концентрации парниковых газов и началу изменения климата.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ускорение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вырубки лесов и рост индустриализации усилили темпы глобального потепления и вызвали первые экстремальные погодные явления.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уровня Мирового океана и сдвиг ареалов флоры и фауны подтверждают продолжающееся антропогенное воздействие на климат.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биоразнообразия: скорость исчезновения видов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МЭБ, IPBES,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темпов исчезновения видов за последний век превышает естественные уровни, что свидетельствует о кризисе экосистем.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исчезающих видов указывает на необходимость срочных мер по сохранению биоразнообразия и экосистемных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стратегии для смягчения экологического воздействия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технологии и защита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очистных сооружений позволяет минимизировать сброс промышленных и бытовых сточных вод, снижая загрязнение водоемов и улучшая качество экосистем.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солнечной, ветровой и гидроэнергетики способствует уменьшению зависимости от ископаемых топлив и сокращению выбросов парниковых газов.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экономика и 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принципов reuse и recycle помогает сократить отходы, снизить добычу ресурсов и сохранить ландшафты, что является основой устойчивого развития.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вовлекают школьников и студентов в практические проекты по охране природы, формируя экологическую грамотность и ценностное восприятие окружающей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формирование ответственности молодёжи
</a:t>
            </a:r>
            <a:endParaRPr lang="en-US" sz="1964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эко-клубов и волонтёрских движений стимулирует молодежь к активным действиям и развитию навыков устойчивого поведения в повседневной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успешных инициатив в России и за рубежом показывает важность поддержки государства и НКО в продвижении экологической ответственности среди молодёжи.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опыт: экологические программы и соглашения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Рио-де-Жанейро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ООН по окружающей среде заложила основы для глобального сотрудничества по устойчивому развитию и охране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99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ограничить рост глобальной температуры значительно ниже 2°C, усиливая меры по сокращению выбросов парниковых газов.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4206167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2015–2030 — Цели устойчивого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реализует комплекс мер для обеспечения чистой воды, сохранения экосистем и борьбы с климатическими изменениями.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723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Европейский зеленый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стратегия ЕС нацелена на снижение выбросов, переход к «зеленой» экономике и стимулирование инновационных экологических технологий.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экологического воздействия по странам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показатели экологической нагрузки в России, Китае, Германии и США, отражая их роль в глобальных экологических процессах.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развитой индустрией оказывают более высокое экологическое давление, подчеркивая важность перехода к устойчивым технологиям и эффективному управлению ресурсами.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Footprint Network, 2022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перспективы: экосознательное развитие и биосферная устойчивость
</a:t>
            </a:r>
            <a:endParaRPr lang="en-US" sz="3171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активность требует внедрения экологически ответственных практик, чтобы сохранить природное равновесие и обеспечить долгосрочное существование биосферы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2026-05-10T00:39:34Z</dcterms:created>
  <dcterms:modified xsi:type="dcterms:W3CDTF">2026-05-10T00:39:34Z</dcterms:modified>
</cp:coreProperties>
</file>