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925" y="2948274"/>
            <a:ext cx="3804900" cy="1761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912400"/>
            <a:ext cx="43020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work, at play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572000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фразы и вопросы о работе, играх и отдыхе.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модуль помогает говорить по-английски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модуль связывает учёбу, работу, отдых и игры. Ученики осваивают слова о действиях, местах и привычках, а затем применяют их в простых предложениях, вопросах и коротких диалогах.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целей модуля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0750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Различаем два мира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5277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научиться отличать действия, связанные с работой, от занятий для отдыха и игры. Это помогает сразу выбирать нужные слова и не путать смысл.
</a:t>
            </a:r>
            <a:endParaRPr lang="en-US" sz="898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6208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предложения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0735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ученики строят простые модели с I work и I play, а также меняют их для he, she и they, чтобы говорить о себе и других.
</a:t>
            </a:r>
            <a:endParaRPr lang="en-US" sz="986" dirty="0"/>
          </a:p>
        </p:txBody>
      </p:sp>
      <p:sp>
        <p:nvSpPr>
          <p:cNvPr id="15" name="Text 6"/>
          <p:cNvSpPr txBox="1"/>
          <p:nvPr/>
        </p:nvSpPr>
        <p:spPr>
          <a:xfrm>
            <a:off x="6218400" y="20750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привычках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218400" y="25277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уделяется словам частоты: always, often, sometimes. Они позволяют сказать, как часто что-то происходит, и делают ответ более естественным.
</a:t>
            </a:r>
            <a:endParaRPr lang="en-US" sz="898" dirty="0"/>
          </a:p>
        </p:txBody>
      </p:sp>
      <p:sp>
        <p:nvSpPr>
          <p:cNvPr id="17" name="Text 8"/>
          <p:cNvSpPr txBox="1"/>
          <p:nvPr/>
        </p:nvSpPr>
        <p:spPr>
          <a:xfrm>
            <a:off x="3244200" y="20750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словарь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244200" y="25277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вводится базовая лексика: профессии, хобби и места, где люди учатся, работают или проводят свободное время. Такой словарь нужен для точных и коротких высказываний.
</a:t>
            </a:r>
            <a:endParaRPr lang="en-US" sz="898" dirty="0"/>
          </a:p>
        </p:txBody>
      </p:sp>
      <p:sp>
        <p:nvSpPr>
          <p:cNvPr id="19" name="Text 10"/>
          <p:cNvSpPr txBox="1"/>
          <p:nvPr/>
        </p:nvSpPr>
        <p:spPr>
          <a:xfrm>
            <a:off x="3244200" y="36208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Задаём вопросы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244200" y="40735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модуля учащиеся задают вопросы Do you…? и отвечают кратко: Yes, I do. No, I don’t. Это основа живого общения на уроке.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275" y="1814892"/>
            <a:ext cx="3738900" cy="2632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 или play: первые ассоциации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3150" y="2315469"/>
            <a:ext cx="3967200" cy="7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 сразу вызывает ассоциации со школой, офисом, больницей и профессиями teacher или doctor. Эти слова помогают увидеть, где человек учится или выполняет свои обязанности.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150" y="1842538"/>
            <a:ext cx="3967200" cy="4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связано с work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3150" y="3718719"/>
            <a:ext cx="3967200" cy="7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 объединяет парк, спортивный центр, дом, игры и музыку. Здесь удобно говорить о досуге, занятиях после уроков и любимых делах, которые приносят удовольствие.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150" y="3245788"/>
            <a:ext cx="3967200" cy="4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связано с play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7508" y="2199550"/>
            <a:ext cx="4088984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занятия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модуля At work, at play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профессий помогают быстро назвать человека и связать его с местом работы.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слову профессии легко подобрать место и построить простое предложение.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16037"/>
            <a:ext cx="4637700" cy="2632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работают люди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модуля At work, at play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подсказывают, где человек работает или учится, поэтому их важно узнавать сразу.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назвать место, предложение о работе становится точнее и понятнее.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850" y="1793480"/>
            <a:ext cx="576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850" y="3488494"/>
            <a:ext cx="576000" cy="57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5375" y="1851080"/>
            <a:ext cx="576000" cy="46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1375" y="3488494"/>
            <a:ext cx="504000" cy="57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Мини-квиз по словам work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511850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teach, read, cook и write связаны с work: это действия, которые помогают учиться, работать или выполнять обязанности. Их удобно запоминать рядом с профессиями и местами.
</a:t>
            </a:r>
            <a:endParaRPr lang="en-US" sz="1079" dirty="0"/>
          </a:p>
        </p:txBody>
      </p:sp>
      <p:sp>
        <p:nvSpPr>
          <p:cNvPr id="14" name="Text 3"/>
          <p:cNvSpPr txBox="1"/>
          <p:nvPr/>
        </p:nvSpPr>
        <p:spPr>
          <a:xfrm>
            <a:off x="1290775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work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511850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с пропусками нужно выбрать подходящее слово по смыслу и проверить себя по готовому ответу. Это тренирует внимание к контексту, а не только к переводу.
</a:t>
            </a:r>
            <a:endParaRPr lang="en-US" sz="1079" dirty="0"/>
          </a:p>
        </p:txBody>
      </p:sp>
      <p:sp>
        <p:nvSpPr>
          <p:cNvPr id="16" name="Text 5"/>
          <p:cNvSpPr txBox="1"/>
          <p:nvPr/>
        </p:nvSpPr>
        <p:spPr>
          <a:xfrm>
            <a:off x="1290775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смысл
</a:t>
            </a:r>
            <a:endParaRPr lang="en-US" sz="1500" dirty="0"/>
          </a:p>
        </p:txBody>
      </p:sp>
      <p:sp>
        <p:nvSpPr>
          <p:cNvPr id="17" name="Text 6"/>
          <p:cNvSpPr txBox="1"/>
          <p:nvPr/>
        </p:nvSpPr>
        <p:spPr>
          <a:xfrm>
            <a:off x="4885375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и game относятся к play, потому что показывают движение, игру и свободное время. Такие слова чаще встречаются в рассказах о досуге после школы.
</a:t>
            </a:r>
            <a:endParaRPr lang="en-US" sz="1179" dirty="0"/>
          </a:p>
        </p:txBody>
      </p:sp>
      <p:sp>
        <p:nvSpPr>
          <p:cNvPr id="18" name="Text 7"/>
          <p:cNvSpPr txBox="1"/>
          <p:nvPr/>
        </p:nvSpPr>
        <p:spPr>
          <a:xfrm>
            <a:off x="5664300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play
</a:t>
            </a:r>
            <a:endParaRPr lang="en-US" sz="1500" dirty="0"/>
          </a:p>
        </p:txBody>
      </p:sp>
      <p:sp>
        <p:nvSpPr>
          <p:cNvPr id="19" name="Text 8"/>
          <p:cNvSpPr txBox="1"/>
          <p:nvPr/>
        </p:nvSpPr>
        <p:spPr>
          <a:xfrm>
            <a:off x="4885375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Квиз помогает быстро увидеть разницу между двумя группами слов и закрепить её без длинных объяснений. Чем быстрее ответ, тем увереннее работает словарь.
</a:t>
            </a:r>
            <a:endParaRPr lang="en-US" sz="1120" dirty="0"/>
          </a:p>
        </p:txBody>
      </p:sp>
      <p:sp>
        <p:nvSpPr>
          <p:cNvPr id="20" name="Text 9"/>
          <p:cNvSpPr txBox="1"/>
          <p:nvPr/>
        </p:nvSpPr>
        <p:spPr>
          <a:xfrm>
            <a:off x="5664300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666" y="165550"/>
            <a:ext cx="4149669" cy="4812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045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Хобби, игры и занятия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2299450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Football, chess и cycling легко соединяются с выражениями play football и go cycling. Такие сочетания показывают, как английский язык связывает игру, движение и хобби.
</a:t>
            </a:r>
            <a:endParaRPr lang="en-US" sz="831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2069750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активность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3059925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Drawing, dancing и music подходят для спокойных или творческих занятий. Они помогают рассказать, чем человек любит заниматься дома, в кружке или после уроков.
</a:t>
            </a:r>
            <a:endParaRPr lang="en-US" sz="809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283030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занятия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382050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Home, park и sports centre подсказывают место действия. Если назвать место, фраза становится точнее: где играют, рисуют, тренируются или проводят время с друзьями.
</a:t>
            </a:r>
            <a:endParaRPr lang="en-US" sz="825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359085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происходит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4660425" y="458105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play football, do homework, listen to music и go cycling удобно учить как готовые фразы. Они звучат естественно и помогают говорить без лишних пауз.
</a:t>
            </a:r>
            <a:endParaRPr lang="en-US" sz="854" dirty="0"/>
          </a:p>
        </p:txBody>
      </p:sp>
      <p:sp>
        <p:nvSpPr>
          <p:cNvPr id="15" name="Text 9"/>
          <p:cNvSpPr txBox="1"/>
          <p:nvPr/>
        </p:nvSpPr>
        <p:spPr>
          <a:xfrm>
            <a:off x="4660425" y="4351424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связки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на досуге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2297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слова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2294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спортивные действия: run, swim, play with friends. Это слова про движение, энергию и командные занятия, которые часто подходят для времени после школы.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701112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701109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объединяем все слова в общую картину after school. Русская подсказка помогает быстро понять смысл группы и выбрать нужное слово для ответа.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481507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занятия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481504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собираем спокойные дела: read. Такая группа помогает описать тихие занятия дома, когда хочется отдохнуть без шума и спешки.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261902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группа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261899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выделяем творческие занятия: paint и sing. Они показывают, что досуг может быть связан не только с игрой, но и с искусством.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опорных слов помогают тренировать произношение, ударение и ритм коротких английских фраз.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модуля At work, at play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слов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отработать произношение и ритм коротких фраз.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происходит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модуля 1, раздел Time and frequency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частоты помогают точно описывать привычки и распорядок дня. Чем выше значение, тем регулярнее действие.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слово частоты, тем яснее привычка: from never to always, especially for daily routines.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привычек достаточно одной короткой модели: подлежащее + глагол. Это основа всех примеров на теме work and play.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модуля 1, раздел Present Simple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 помогают говорить о действиях в настоящем времени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фразу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модели предложения: кто + действие + место + время.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блоке достаточно трёх базовых вопросов, чтобы спросить о работе, игре и занятиях после школы.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модуля 1, раздел Questions and answers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вопросов помогают быстро получить короткий и понятный ответ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5561"/>
            <a:ext cx="2808000" cy="23418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000" y="1225561"/>
            <a:ext cx="2808000" cy="23418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68000" y="1225561"/>
            <a:ext cx="2808000" cy="23418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для чтения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Where does your mum work? B: She works in a hospital. This short dialogue shows a real workplace and помогает связать новое слово с образом человека и места.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4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работает мама?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6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What do you do in the evening? B: I read and draw at home. The dialogue combines time words with everyday actions, so it is easy to remember.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70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распорядок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68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Do you play chess after school? B: Yes, I do. The answer is short, but it clearly shows a habit and the activity the speaker likes.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272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после уроков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в парах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Ролевая схема для парной практики с вопросами и короткими ответами.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2750" y="1437575"/>
            <a:ext cx="36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62750" y="2878400"/>
            <a:ext cx="360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62750" y="4261687"/>
            <a:ext cx="360000" cy="28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9459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664309" y="1177500"/>
            <a:ext cx="32097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664175" y="1630400"/>
            <a:ext cx="3209700" cy="5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школе, больнице и офисе работа связана с обязанностями и расписанием. Эти места показывают, где человек трудится и какую задачу выполняет каждый день.
</a:t>
            </a:r>
            <a:endParaRPr lang="en-US" sz="951" dirty="0"/>
          </a:p>
        </p:txBody>
      </p:sp>
      <p:sp>
        <p:nvSpPr>
          <p:cNvPr id="14" name="Text 4"/>
          <p:cNvSpPr txBox="1"/>
          <p:nvPr/>
        </p:nvSpPr>
        <p:spPr>
          <a:xfrm>
            <a:off x="5664309" y="2545250"/>
            <a:ext cx="32097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5664175" y="2998150"/>
            <a:ext cx="3209700" cy="5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дети играют, читают, рисуют и тренируются. Такие занятия помогают отдыхать, развивать интересы и выбирать то, что нравится именно им.
</a:t>
            </a:r>
            <a:endParaRPr lang="en-US" sz="951" dirty="0"/>
          </a:p>
        </p:txBody>
      </p:sp>
      <p:sp>
        <p:nvSpPr>
          <p:cNvPr id="16" name="Text 6"/>
          <p:cNvSpPr txBox="1"/>
          <p:nvPr/>
        </p:nvSpPr>
        <p:spPr>
          <a:xfrm>
            <a:off x="5664309" y="3913000"/>
            <a:ext cx="32097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разница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5664175" y="4365900"/>
            <a:ext cx="3209700" cy="5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work и play помогают разделить серьёзные дела и любимые занятия. Это делает описание дня точным, простым и 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560" y="2199550"/>
            <a:ext cx="701488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 правильное слово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модуля 1, словарь work/play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 слова по трём колонкам, а затем найди и исправь два неверных примера.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 слова о местах чаще относятся к work, а игры и движения — к play; ошибки легко заметить по смыслу.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2418124"/>
            <a:ext cx="3738900" cy="2165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4147200" cy="18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мини-проекта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72000" y="589800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Утро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572000" y="996125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опиши утро: что ты делаешь перед школой и как часто это бывает. Подойдёт простая фраза с I study, I get up или I help at home.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572000" y="3916525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Вечер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572000" y="4322850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подведи итог дня: что ты usually или sometimes делаешь дома. Одно-две фразы достаточно, чтобы мини-проект выглядел законченным.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72000" y="2807616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 уроков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572000" y="3213942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добавь отдых: спорт, чтение, рисование или игры с друзьями. В этом пункте хорошо звучат play, do, read и after school.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572000" y="1698708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 школе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4572000" y="2105034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расскажи о школе: какие уроки у тебя есть и что ты обычно делаешь на переменах. Здесь удобно использовать present simple и слова every day или often.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модуля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помог связать work и play, закрепить Present Simple, научиться задавать вопросы и строить короткие диалоги. Теперь можно рассказать о профессиях, хобби, местах и своём дне.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2026-07-25T19:48:16Z</dcterms:created>
  <dcterms:modified xsi:type="dcterms:W3CDTF">2026-07-25T19:48:16Z</dcterms:modified>
</cp:coreProperties>
</file>