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Демьянов. «Руки-то у Вани!..»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Весёлое стихотворение о Ване, который всё время что-то трогает и переделывает.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Фёдорович Демьянов писал стихи о понятных детям вещах: школе, доме, играх и маленьких происшествиях. Его тексты легко запоминаются благодаря ритму, повторам и доброй шутке.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Иван Демьянов — поэт для детей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стихотворения — мальчик Ваня, который не любит сидеть без дела. Ему всё хочется рассмотреть, потрогать и сразу же попробовать по-своему.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руки будто всё время заняты: они тянутся, переставляют вещи, что-то хватают и случайно создают суету. Из этого и рождается смешной сюжет.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смотрит на героя с улыбкой. Ваня кажется очень живым, шустрым и любопытным, а его поведение вызывает не строгость, а добрый смех.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это стихотворение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300" y="749358"/>
            <a:ext cx="3650100" cy="131888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300" y="2164808"/>
            <a:ext cx="3650100" cy="131888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4300" y="3580258"/>
            <a:ext cx="3650100" cy="131888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4153350" y="11534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 движении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Ваню легко представить в простой одежде, когда он не стоит на месте ни секунды. Он наклоняется, тянется к вещам и будто вот-вот снова что-то передвинет. Такое изображение сразу передаёт его живой характер.
</a:t>
            </a:r>
            <a:endParaRPr lang="en-US" sz="953" dirty="0"/>
          </a:p>
        </p:txBody>
      </p:sp>
      <p:sp>
        <p:nvSpPr>
          <p:cNvPr id="10" name="Text 2"/>
          <p:cNvSpPr txBox="1"/>
          <p:nvPr/>
        </p:nvSpPr>
        <p:spPr>
          <a:xfrm>
            <a:off x="4153350" y="256890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Комната с лёгким беспорядком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Вокруг героя видны следы его быстрых действий: книжка сдвинута, игрушка лежит не там, где была раньше, а на столе всё немного перепутано. Этот беспорядок выглядит не страшно, а по-домашнему смешно.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4153350" y="3984350"/>
            <a:ext cx="45912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Любопытный взгляд
</a:t>
            </a:r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Вани можно показать лицо человека, которому всё интересно. Он смотрит на предметы с удивлением и словно спрашивает, что ещё можно с ними сделать. Такой образ помогает сразу понять его непоседливость.
</a:t>
            </a:r>
            <a:endParaRPr lang="en-US" sz="953" dirty="0"/>
          </a:p>
        </p:txBody>
      </p:sp>
      <p:sp>
        <p:nvSpPr>
          <p:cNvPr id="12" name="Text 4"/>
          <p:cNvSpPr txBox="1"/>
          <p:nvPr/>
        </p:nvSpPr>
        <p:spPr>
          <a:xfrm>
            <a:off x="239600" y="251050"/>
            <a:ext cx="8730300" cy="29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можно представить Ваню
</a:t>
            </a:r>
            <a:endParaRPr lang="en-US" sz="2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77675" y="1215700"/>
            <a:ext cx="3805200" cy="192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4200" dirty="0"/>
          </a:p>
        </p:txBody>
      </p:sp>
      <p:sp>
        <p:nvSpPr>
          <p:cNvPr id="6" name="Text 1"/>
          <p:cNvSpPr txBox="1"/>
          <p:nvPr/>
        </p:nvSpPr>
        <p:spPr>
          <a:xfrm>
            <a:off x="243125" y="896750"/>
            <a:ext cx="3826500" cy="35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 названию видно: речь пойдёт о мальчике, который всё делает на ходу. Заголовок звучит как улыбка и мгновенно настраивает на весёлый, озорной рассказ.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883675" y="3664863"/>
            <a:ext cx="37587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разговорная интонация сразу задаёт шутливый тон и показывает, что Ваня — герой с очень живыми руками.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8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стихотворения И. Демьянова «Руки-то у Вани!..»
</a:t>
            </a:r>
            <a:endParaRPr lang="en-US" sz="1117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 уже то, что Ваня постоянно оказывается в центре движения. Он успевает схватить, передвинуть и перепутать почти всё, что попадается ему под руки.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строится на преувеличении: обычная детская суета показана так ярко, будто она захватывает всю комнату. От этого сценка становится особенно выразительной.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этом автор не осуждает героя. Он смеётся по-доброму, поэтому читателю легко улыбнуться вместе с ним, а не почувствовать упрёк.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стихотворении смешного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15269" y="1162275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68125" y="1162275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41911" y="1162275"/>
            <a:ext cx="259528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делают речь живой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звучит так, будто взрослый рассказывает о Ване рядом с ребёнком. Из-за этого стихотворение кажется близким и понятным с первого чтения.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чёткие фразы помогают сохранить быстрый ритм. Первокласснику легко следить за такими строками и не терять смысл.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Повторяющиеся слова и действия делают стихотворение звучным. Они помогают запомнить сюжет и подчёркивают Ванину неуёмную энергию.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Шутливая тональность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Лёгкая улыбка слышится почти в каждой строке. Благодаря этому текст воспринимается весело, но без грубости и насмешки.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представить по сюжету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Легко вообразить комнату, где на столе стоят книжки, лежат игрушки и рядом что-то только что сдвинуто Ваниными руками. Всё вокруг словно хранит след его быстрого движения.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зрительный ряд делает стихотворение почти видимой сценкой. Читатель сразу представляет суету, беспорядок и самого героя, который снова чем-то увлёкся.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ведёт себя так, как часто ведут себя дети: им хочется двигаться, трогать предметы и проверять всё самим. Это естественная детская энергия.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детской непоседливости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показывает героя плохим или вредным. Он видит в его поведении любознательность, живость и желание узнавать мир через действие.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Ситуация выглядит узнаваемой: почти каждый ребёнок хотя бы раз что-то переставлял, забывал положить на место или слишком увлекался игрой.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стихотворение вызывает улыбку и сочувствие. Ваня кажется не наказанным шалуном, а маленьким исследователем, которому всё интересно.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Разговорный старт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начинает звучать как живая беседа. Уже с первых строк появляется улыбка и ощущение домашней, знакомой сцены.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движение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становится лёгким и подвижным, словно сам Ваня не может остановиться. Короткие строки передают суету и весёлую возню.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Добрая развязка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финале остаётся не беспорядок, а тёплое впечатление от героя. Настроение становится мягким, шутливым и запоминающимся.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создаётся настроение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09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непоседливость показана не как недостаток, а как признак живости: Ваня всё замечает, тянется к предметам и хочет узнать, как всё устроено.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380781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с улыбкой показывает, что ребёнок может быть шумным и суетливым, но при этом добрым, наблюдательным и очень любопытным маленьким исследователем.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43625" y="2331125"/>
            <a:ext cx="2363100" cy="16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Смешное поведение героя вызывает не осуждение, а тёплое отношение: в его шалостях видны энергия, самостоятельность и естественное желание всё делать самому.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стихотворения
</a:t>
            </a:r>
            <a:endParaRPr lang="en-US" sz="2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80457" y="357350"/>
            <a:ext cx="3356936" cy="341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8125" y="1618700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 иллюстрации Ваня должен быть в движении: протягивает руки к вещам, наклоняется, что-то переставляет. Лицо у него удивлённое или весёлое, чтобы сразу чувствовался юмор.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58125" y="3655275"/>
            <a:ext cx="4085700" cy="119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Вокруг героя стоит показать лёгкий беспорядок: книги, игрушки, посуду или другие предметы, которые он уже успел потрогать. Такая деталь помогает передать озорной характер сцены.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50550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подходит к стихотворению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стихотворение звучным и помогает легко запомнить строки. Благодаря ей чтение идёт бодро и похоже на весёлую игру со словами.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образ Ваниных рук и подчёркивают его беспокойную энергию. Один и тот же мотив возвращается снова, поэтому герой сразу запоминается.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Звукопись и короткие фразы создают ощущение быстрого движения. Слова словно торопятся друг за другом, как сам Ваня, который всё время в делах.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бытовые детали делают картину понятной каждому ребёнку. Перед глазами легко возникает знакомая комната, где всё происходит прямо сейчас и без лишних объяснений.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181" y="2770325"/>
            <a:ext cx="301388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3431" y="2770325"/>
            <a:ext cx="167438" cy="267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357000" y="3519275"/>
            <a:ext cx="4060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Знакомая обстановка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похоже на обычный домашний или классный эпизод, поэтому ребёнку легко представить ситуацию и узнать в ней что-то из своей жизни.
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691275" y="1216500"/>
            <a:ext cx="40305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Улыбка без строгости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не ругает героя, а мягко смеётся вместе с читателем. Из-за этого стихотворение не вызывает страха, а звучит тепло и доброжелательно.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691275" y="3519275"/>
            <a:ext cx="4015200" cy="11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Похожий на каждого мальчика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Ваня напоминает многих подвижных детей, которым трудно сидеть спокойно. Поэтому его поведение кажется естественным, узнаваемым и немного смешным.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детям близок этот текст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образ Вани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стихотворения показывает: от любопытства героя рождаются движения, затем суета, а в финале — добрый юмор и узнаваемый характер.
</a:t>
            </a:r>
            <a:endParaRPr lang="en-US" sz="1189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 очень простой, поэтому его легко понимать даже первоклассникам. В нём нет сложных слов, а смысл быстро становится ясным с первого чтения.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интонация делает текст живым и близким к обычной речи. Кажется, будто взрослый с улыбкой рассказывает о знакомом мальчике рядом с нами.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Ласковые и немного ироничные слова помогают передать доброжелательное отношение автора. Из-за этого стихотворение звучит легко, понятно и приятно для чтения вслух.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стихотворения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особенно запоминается при чтении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запоминаются ритм и повторяющийся образ Ваниных рук. Текст звучит быстро и бодро, поэтому читается как маленькая весёлая сценка.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хорошо слышно озорное настроение и дружелюбную интонацию автора. Именно это делает стихотворение понятным, ярким и очень удобным для урока литературного чтения.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61275" y="49240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дети легко узнают в Ване себя: хочется всё потрогать, рассмотреть и сразу проверить. Такое поведение знакомо почти каждому ребёнку.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361275" y="2060575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показывает обычное детское любопытство без назидания. Оно не учит строго, а мягко напоминает, что активность может быть очень смешной и милой.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361275" y="3628750"/>
            <a:ext cx="4286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текст вызывает улыбку и сочувствие. Ребёнок видит знакомую ситуацию и понимает, что живой характер тоже может быть хорошим и интересным.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04250" y="450100"/>
            <a:ext cx="31338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жизнью первоклассника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короткое юмористическое стихотворение, в котором всё держится на одном ярком герое. Ваня сразу привлекает внимание своей неусидчивостью и смешной активностью.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наблюдения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легко читать и слушать благодаря ясному сюжету, ритму и разговорной интонации. Оно не требует сложного разбора, потому что всё понятно с первых строк.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мальчика получился добрым и узнаваемым. Он не выглядит плохим или вредным, а кажется обычным ребёнком, которому просто очень интересно вокруг.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оставляет тёплое впечатление и помогает увидеть красоту в детской непоседливости. Именно поэтому стихотворение хорошо запоминается и нравится младшим школьникам.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запоминается из-за смешного героя, ясной картины и доброго авторского взгляда. Ваня выглядит живым, любознательным и очень узнаваемым, поэтому текст оставляет тёплое, весёлое впечатление.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стихотворение остаётся в памяти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2026-05-23T23:38:23Z</dcterms:created>
  <dcterms:modified xsi:type="dcterms:W3CDTF">2026-05-23T23:38:23Z</dcterms:modified>
</cp:coreProperties>
</file>