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последовательных приближений: как шаг за шагом находят ответ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шагам получить точный ответ из приближений?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точный ответ трудно найти сразу, приближённые вычисления помогают двигаться к решению постепенно и с нужной точностью. Этот подход особенно полезен при уравнениях, графиках функций и работе с числами, которые нельзя выразить просто и точно.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приближённые вычисления в алгебре
</a:t>
            </a:r>
            <a:endParaRPr lang="en-US" sz="264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итерация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Итерация — это один шаг вычисления, который выполняют по одинаковой формуле. Каждый новый результат получают из предыдущего, поэтому процесс можно продолжать столько, сколько нужно для уточнения ответа.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повтор правила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постепенно сближаются и разница между ними уменьшается, говорят о сходимости. Это значит, что вычисления ведут к одному числу, а не расходятся в разные стороны.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успешен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шага появляется следующее значение, например x1, x2, x3. Эти числа образуют последовательность, где каждый член зависит от предыдущего и отражает движение к искомому результату.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точка старта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подобных задачах часто пишут x0, x1, x2, x3, где x0 — первое приближение, а каждый следующий член получают по одному и тому же правилу из предыдущего.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математике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резко меняются, колеблются или удаляются от ответа, итерационный процесс не помогает. Тогда нужно изменить формулу перехода или выбрать другое начальное приближение.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возникают трудности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приближение: с чего начинается поиск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приближение x0 — это первое, ещё неточное значение неизвестного. Оно не обязано быть идеальным, но должно быть достаточно близким, чтобы вычисления пошли в нужную сторону.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предположение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хорошо смотрятся числовая прямая и стрелки от x0 к x1, x2, x3. Такое изображение наглядно показывает, как приближения постепенно движутся к ответу.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удобно показать на рисунке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задачах стартовое значение находят по смыслу, по графику функции или простым подбором. Иногда помогает оценить, между какими числами находится искомый корень.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в 8 классе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выбора x0 зависит, как быстро будет найден ответ и будет ли метод работать вообще. Чем удачнее старт, тем меньше шагов требуется для получения хорошего приближения.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результат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одно правило уточняет ответ до нужной точности.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метода последовательных приближений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Сходимость последовательности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Сходимость означает, что все новые приближения стремятся к одному и тому же числу. Тогда последовательность не «разбегается», а постепенно выстраивается вокруг верного ответа.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удачной формуле разность между соседними значениями с каждым шагом уменьшается. Это хороший знак: вычисления становятся всё точнее и ведут к устойчивому результату.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удачи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разности не уменьшаются, а растут или начинают колебаться, последовательность не сходится. В таком случае выбранный способ вычислений нужно изменить.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сбое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проверки сходимости легко принять случайные числа за ответ. Поэтому в итерационном методе важно не только считать, но и наблюдать за поведением последовательности.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шагах ошибка уменьшается особенно заметно, а затем спад становится спокойнее. Это типичная картина для последовательного уточнения ответа.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значения к нулю, тем точнее приближение. Удачная формула делает процесс устойчивым и приводит к быстрому уточнению.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для иллюстрации метода последовательных приближений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ошибки при удачном выборе формулы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приближения быстро сближаются и как уменьшается разность между соседними шагами.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быстро приближаются друг к другу, а разность уменьшается. Это означает, что процесс движется к устойчивому ответу.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8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последовательных приближений на примере
</a:t>
            </a:r>
            <a:endParaRPr lang="en-US" sz="24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не даёт нужного результата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новые значения всё время растут, они могут удаляться от ответа вместо того, чтобы приближаться к нему. Такой ход вычислений показывает, что формула перехода выбрана неудачно.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уходит вверх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соседние значения почти одинаковы, но это ещё не гарантирует правильный корень. Поэтому важно проверять, соответствует ли найденное число исходному уравнению.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начальное приближение выбрано далеко от ответа, вычисления могут идти медленно или неверно. Даже хорошая формула в таком случае не всегда приводит к нужному числу.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далёкий старт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то увеличиваются, то уменьшаются, последовательность словно «качает» из стороны в сторону. В этом случае метод не приближает к решению и требует другого подхода.
</a:t>
            </a:r>
            <a:endParaRPr lang="en-US" sz="1089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без прогресса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строят прямую y=x и кривую y=φ(x). Их пересечение показывает искомое решение уравнения, потому что в этой точке оба выражения дают одно и то же число. Именно здесь заканчивается движение приближений и находится ответ.
</a:t>
            </a:r>
            <a:endParaRPr lang="en-US" sz="94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линии, одна точка решения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изображение объединяет сразу несколько идей: правило перехода, движение по шагам и поиск точки равновесия. Поэтому метод удобно изучать именно через рисунок, где виден не только результат, но и весь путь к нему.
</a:t>
            </a:r>
            <a:endParaRPr lang="en-US" sz="953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схемы и вычислений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проводить отрезки от точки на кривой к прямой и обратно, получается ступенчатая линия. Она помогает увидеть, как x0 превращается в x1, затем в x2 и дальше. Такой рисунок делает формулу более понятной и наглядной.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дорожка к ответу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метод на графике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ε — допустимую погрешность. Чем меньше это число, тем строже требование к ответу и тем больше шагов может понадобиться для вычислений.
</a:t>
            </a:r>
            <a:endParaRPr lang="en-US" sz="1351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и 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выполнено, вычисления прекращают. Иногда дополнительно подставляют найденное число в исходное уравнение, чтобы убедиться в правильности результата.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соседних значений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шага проверяют разность |x(n+1)−xn|. Если она становится очень малой, значит, новые приближения почти не меняются.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вычислений и условие остановки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более строгая точность требует большего числа повторений одного и того же правила.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ε, тем длиннее процесс вычислений; удачное начальное приближение помогает сократить число шагов.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примера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шагов требуется при разной точности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корня уравнения x²=2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√2 нельзя записать точно в виде обычной дроби, поэтому его удобно находить через последовательное уточнение приближений.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метод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хорошо объясняет, что приближённый метод помогает находить иррациональные числа и получать результат с нужной точностью.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значения x1=1,5, x2≈1,4167 и x3≈1,4142 уже заметно ближе к √2 и показывают, как быстро уменьшается ошибка.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ответа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x0=1, получаем грубое, но понятное стартовое значение, от которого можно двигаться к более точному ответу.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последовательных приближений к √2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значение на каждом шаге и насколько сильно оно отличается от предыдущего.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быстро сближаются и уже на нескольких шагах стабилизируются около 1,4142.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приближений к √2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 каждого приближения проверяют его пригодность для исходного уравнения.
</a:t>
            </a:r>
            <a:endParaRPr lang="en-US" sz="1291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шаг за шагом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6640" y="3137594"/>
            <a:ext cx="243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555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особенно полезен в школьной математике
</a:t>
            </a:r>
            <a:endParaRPr lang="en-US" sz="2573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решать уравнения, где трудно сразу получить точный ответ. Последовательные вычисления постепенно приближают к нужному корню без громоздких преобразований.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корней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вычисления особенно полезны для чисел вроде √2 или π, которые нельзя записать точно простым конечным десятичным числом.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учит не только находить ответ, но и оценивать, насколько он близок к верному значению. Это важный навык для аккуратных вычислений.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точности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видеть, как меняются значения функции и где находится решение. Это помогает понять, в каком направлении нужно уточнять ответ.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графиками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показывают изменение ошибки по шагам, но поведение кривых заметно отличается.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ошибка быстро уменьшается, формула выбрана удачно; слабое снижение или рост указывает на неэффективный переход.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сравнения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хорошего и плохого выбора формулы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 метода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выполняется одно и то же правило, поэтому алгоритм легко запомнить и применять даже в небольших школьных задачах.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шаг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можно обойтись без длинных формул и трудных алгебраических приёмов, если использовать последовательное приближение.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сложных преобразований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показывает не только ответ, но и путь к нему: каждое новое значение уточняет предыдущее и делает результат точнее.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завершением важно убедиться, что значения действительно сближаются, а не колеблются и не уходят от решения.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 сходимости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начальное значение выбрано неудачно, вычисления могут идти медленно или вовсе не приблизиться к правильному ответу.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старта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метода с другими темами алгебры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использует правило перехода от одного значения к другому, а значит напрямую связан с понятием функции и её значений.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приближение становится членом последовательности, поэтому удобно наблюдать, как числа меняются от шага к шагу.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легче понять, где находится решение уравнения и почему последовательные приближения движутся именно к этой точке.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учит измерять, насколько найденное число близко к истинному ответу, и работать с допустимой ошибкой вычислений.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Погрешность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метода — идти к ответу по шагам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последовательных приближений показывает, что сложную задачу можно решить не одним действием, а цепочкой уточнений. Он помогает проверять вычисления, оценивать точность и получать надёжный результат.
</a:t>
            </a:r>
            <a:endParaRPr lang="en-US" sz="13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2026-05-30T00:59:40Z</dcterms:created>
  <dcterms:modified xsi:type="dcterms:W3CDTF">2026-05-30T00:59:40Z</dcterms:modified>
</cp:coreProperties>
</file>