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 Серебряного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Прекрасной Дамы, Петербурга и исторического перелома.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вошёл в литературу в эпоху кризиса ценностей, ожидания перемен и духовных поисков. Его поэзию сформировали символизм, философия Соловьёва, революционные потрясения и петербургская культурная среда.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рубежа веков и мир Блока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83" y="1508528"/>
            <a:ext cx="3620435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датировки из литературной истории Александра Блока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биографии и литературного пути Александра Блока.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Блока показывает движение от мистической лирики к поэзии исторической ответственности.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знакомство с Жуковским, Пушкиным, Лермонтовым и русской мыслью сформировало у Блока тягу к музыкальности стиха, высокой лирике и символическому образу.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вырос в образованной дворянской семье, где ценились книги, музыка и интеллектуальная беседа; такая среда рано приучила его к серьёзному отношению к слову и культуре.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Петербургском университете, сначала на юридическом факультете, затем на историко-филологическом. Университетские занятия расширили круг чтения и укрепили интерес к литературе и философии.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семья, образование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поэтический образ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тумана и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Петербург редко выглядит просто фоном. Это город каналов, мостов, жёлтого света и пустынных улиц, где человек чувствует одиночество и внутреннее напряжение. Такая среда создаёт ощущение неустойчивости и приближающейся беды.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перспектива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его стихах становится знаком исторического перелома. Влажный воздух, туман и дальние огни превращают городской пейзаж в образ тревожного времени, когда привычный порядок кажется хрупким и готовым распасться.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принадлежал к младшим символистам, для которых внешний мир был лишь знаком более глубокого, скрытого смысла; отсюда интерес к намёку, символу и духовному поиску.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Прекрасная Дама в ранней лирике Блока — не бытовой персонаж, а идеал чистоты, гармонии и внутреннего преображения. Этот образ связан с философией Вл. Соловьёва и мечтой о высшей полноте бытия.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ранние стихи звучат как ожидание откровения: в них важны музыкальность, повтор, молитвенная интонация и ощущение, что за видимым миром скрыта иная реальность.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образ Прекрасной Дамы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1900-х: тревога и внутренний кризис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этого времени усиливаются мотивы одиночества, разлада и утраты прежней гармонии; лирический герой всё чаще ощущает себя оторванным от мира и собственных идеалов.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перестаёт быть только возвышенной: рядом с чувством появляются сомнение, тревога и напряжённое ожидание перемен, которые нельзя ни остановить, ни объяснить.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становится более внимателен к конкретной жизни: в стихах заметнее городские детали, резкие контрасты и драматические интонации, делающие переживание более осязаемым.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переход от отвлечённой символики к более сложной психологической лирике, где мечта постоянно сталкивается с суровой реальностью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поэзии Александра Блока по школьному литературному обзору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от ранней лирики идеала поэт приходит к историческим и гражданским вопросам.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творчество Блока, тем сильнее в нём доминируют тема России и ощущение перелома эпохи.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Блока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Блока — не абстрактное понятие, а живой образ страны, в которой соединяются страдание, надежда и внутренняя сила; потому его Родина всегда полна движения и напряжения.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России часто возникают дорога, степь, метель, бедность и тревожная даль. Эти детали создают ощущение сурового, но несломленного пространства, связанного с судьбой народа.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Россия становится нравственным испытанием: он смотрит на неё одновременно как на историческую реальность и как на тайну, которую необходимо понять сердцем.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в поэзии Блока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1905 года Блок острее чувствует социальное напряжение и разлом старого мира. В его стихах появляются буря, уличный шум, толпа, маски и образы распада привычного порядка.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гражданская тема у Блока не звучит как лозунг. Он показывает революционную эпоху через тревогу, трагизм и историческое предчувствие, заставляя читателя задуматься о цене перемен.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и гражданские мотивы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38339"/>
            <a:ext cx="4152000" cy="21675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собрание сочинений; школьная литературоведческая традиция
</a:t>
            </a:r>
            <a:endParaRPr lang="en-US" sz="935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тексты показывают, как поэт прошёл путь от символистской лирики к историко-гражданской поэзии.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творчества Блока — постепенное расширение темы: от личного и символического к историческому и общественному.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Александра Блока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«Незнакомка»: столкновение мечты и реальности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показан мир трактира и вечернего города, где грубая повседневность не исчезает, а только подчёркивает внезапность лирического чуда.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Незнакомки остаётся неуловимым: она воспринимается и как реальная женщина, и как знак иной, более высокой жизни, к которой стремится герой.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шум, приглушённый свет и разорванные впечатления создают ощущение внутренней раздвоенности, столь характерное для поэзии Блока начала 1900-х годов.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резкий контраст между пошлой средой и мечтой о преображении сделал текст одним из самых узнаваемых и выразительных у Блока.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соединяет личное чувство и национальную историю, показывая, что духовная стойкость России проверяется не только в сражении, но и в переживании грядущего выбора.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Куликовской битвы у Блока превращается в символ исторической памяти: прошлое не отделено от настоящего, а помогает осмыслить судьбу страны в момент перемен.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особенно важны мотивы пути, ожидания, тревоги и жертвы: историческое событие становится не описанием боя, а размышлением о внутренней готовности народа к испытанию.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«На поле Куликовом»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поэтики Блока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творчества поэта и изменение его тем, образов и интонации.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была создана в 1918 году и сразу откликнулась на события революции, поэтому её интонация передаёт не спокойный рассказ, а переживание исторического слома.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двенадцать красноармейцев, идущих через ночной Петроград; метель, насилие и уличная речь создают ощущение хаоса и резкой смены эпох.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соединяет разговорные реплики, ритмические перебои и плакатную выразительность, благодаря чему текст звучит одновременно грубо и музыкально, почти как уличная хроника.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образ Христа придаёт поэме философскую глубину: он вызывает споры, но именно он связывает революционную стихию с вопросом о высшем смысле происходящего.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поэма «Двенадцать» (1918)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строится на резком соединении бытовой конкретности и символического значения, поэтому каждая деталь работает на ощущение исторической напряжённости.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не просто описывают революцию, а показывают её как хаос, насилие и поиск оправдания нового мира.
</a:t>
            </a:r>
            <a:endParaRPr lang="en-US" sz="1202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поэмы «Двенадцать»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и художественный язык Блока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Блока часто строятся на повторе, ритмической волне и звукописи. Благодаря этому даже короткая строка звучит как эмоциональное движение, а не как статичное высказывание.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интонация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свободно соединяет книжную и разговорную речь. Это делает текст одновременно возвышенным и живым, особенно когда рядом существуют символ и бытовая деталь.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лексики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туман, ветер, дорога, маска и огонь у Блока не случайны: они создают сеть повторяющихся образов, через которую раскрываются тревога, надежда и внутренний конфликт.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символов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постоянно держится на противопоставлениях: идеал и пошлость, тишина и шум, ожидание и разочарование. Именно этот приём делает лирику Блока напряжённой и узнаваемой.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как принцип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Блок всё чаще ощущал творческое истощение и внутренний разлад: высокая задача искусства вступала в конфликт с тяжёлой и жёсткой реальностью времени.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революции он относился сложно: видел в ней страшную, разрушительную силу, но одновременно признавал её историческую неизбежность и масштабность для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поэт умер в Петрограде, и его последний период воспринимается как трагический итог пути, начатого мечтой о духовном преображении мира.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духовное состояние поэта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863463"/>
            <a:ext cx="4152000" cy="1691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поэтических традиций русской литературы XX века
</a:t>
            </a:r>
            <a:endParaRPr lang="en-US" sz="89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прозаики XX века по-разному восприняли опыт Блока: от интонации и образности до темы истории и города.
</a:t>
            </a:r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стал переходной фигурой: его поэтика связала символизм с последующим развитием русской лирики и изменила представление о возможностях стиха.
</a:t>
            </a:r>
            <a:endParaRPr lang="en-US" sz="1146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русская литература XX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Блок: поэт переломной эпохи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сумел выразить в поэзии и личную драму, и судьбу России. Его творчество стало художественным свидетельством смены эпох и важным ключом к русской литературе XX века.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2026-05-23T17:51:15Z</dcterms:created>
  <dcterms:modified xsi:type="dcterms:W3CDTF">2026-05-23T17:51:15Z</dcterms:modified>
</cp:coreProperties>
</file>