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 языка: как слова начинают «работать»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шаги, частые повторы и смелые попытки — и английские слова начинают жить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запоминается лучше, когда слова встречаются снова и снова в чтении, письме, играх и коротких диалогах. Тогда они становятся знакомыми, а речь — увереннее и понятнее.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практика помогает учить английский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навык говорить по-английски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одно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начинается с простого повторения: ребёнок слышит слово, произносит его и запоминает звучание. Так появляется первый уверенный шаг, даже если пока нужна подсказка учителя.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маленький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ответить на вопрос или задать его самому. What is your name? — My name is… Такие образцы хорошо подходят для 4 класса и быстро становятся привычными.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короткая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отдельное слово уже знакомо, его легче соединить с другим: My name is… I like apples, I am nine. Короткая фраза звучит естественнее и помогает говорить без долгой паузы.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 — смелее и 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ребёнок уже не ищет каждое слово заново. Он говорит спокойнее, меньше путается и легче отвечает даже тогда, когда задание чуть 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уроке и дома: маленькие шаги каждый день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регулярно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заниматься по 5–10 минут каждый день, чем долго повторять только один раз в неделю. Короткая практика не утомляет и помогает запоминать без лишнего напряжения.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слов, немного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подходят простые задания: повторить несколько новых слов, прочитать три строки, назвать предметы на картинке и написать одно-два предложения. Всё получается спокойно и по силам.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 и письменно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не только читает, но и проговаривает, пишет и показывает предметы, английский закрепляется прочнее. Разные виды работы как будто помогают слову «включиться».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наглядности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учебник и тетрадь делают тренировку понятной. Если рядом слово cat или book, ученик быстрее связывает его со значением и вспоминает без долгих поисков.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типичные зоны ошибок — это удобные подсказки для повторения: артикли, формы глагола, множественное число и чтение сложных сочетаний.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в 4 классе показывают, где нужно ещё немного потренироваться.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содержанию урока и перечисленным примерам в outline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один цикл практики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слово или фраза постепенно переходят в уверенный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практику полезной на уроке английского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навыков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одновременно развивает память, произношение, чтение, письмо и понимание смысла. Именно поэтому одно короткое задание может дать очень заметный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и устный ответ, и запись в тетради, английский тренируется сразу с нескольких сторон. Это помогает лучше помнить слова, точнее произносить их и увереннее читать.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практика не растягивается надолго. Небольшое задание легче довести до конца, а частое повторение помогает не забывать уже знакомый материал.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упражнение всегда понятно: выучить несколько слов, прочитать короткий текст, ответить на вопросы или составить пару предложений. Тогда ребёнок знает, зачем старается.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английские слова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Произносить вслух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звучит не только в голове, но и голосом, оно запоминается прочнее. Ребёнок слышит ритм слова и быстрее вспоминает его при ответе.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Связывать с картинкой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сразу понять значение без перевода. Так слово становится похожим на маленькую вещь с яркой биркой, которую легче найти в памяти.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Группировать по темам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удобнее учить вместе: colours, animals, school things, family, food. Когда рядом стоят похожие слова, мозгу проще их упорядочить и не перепутать.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 повторять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рифмовки и мини-игры делают повторение живым. Слово встречается в разных заданиях, и от этого оно остаётся в памяти всё крепче.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чтения английских слов и коротких текстов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читает короткий текст про school things и ведёт пальцем по строке линейкой-подсказкой. Она тихо проговаривает слова и замечает, как ee и oo читаются в знакомых словах. Рядом лежит маленький словарик, чтобы быстро проверить незнакомое слово.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линейка и слово clearly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чтение с открытиями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читает три коротких предложения и каждый раз находит знакомые сочетания sh, ch и th. Сначала он читает медленно, потом увереннее, будто слова сами становятся дружелюбнее. Когда встречается новое слово, он смотрит в маленький словарик и продолжает чтение.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письма: буквы, слова и короткие предложения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английском языке требует ровных букв и внимательности к строке. Если буквы написаны ясно, слово легче прочитать и самому ученику, и тому, кто проверяет.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про заглавную букву и точку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начинается с большой буквы и заканчивается точкой. Эта маленькая привычка делает запись аккуратной и показывает, где фраза закончилась.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порядком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предложении важно не менять слова местами. Образцы вроде I am ten. и I like cats. помогают привыкнуть к правильному порядку и не теряться.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похожие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b и d, p и q, n и m легко перепутать, особенно в начале. Поэтому полезны обводка, списывание по образцу и короткая проверка после каждого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744" y="3242778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реплика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произносит короткую фразу по образцу: Hello, My name is… I like apples. Такие ответы легко удержать в памяти, а повторение снимает страх перед первым словом.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помогают говорить без длинной паузы: What is your name? How old are you? Ответы в одном-двух словах учат быстро реагировать и не теряться на уроке.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4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начальном уровне удобно говорить о приветствии, возрасте, семье, школьных вещах и любимых предметах. Это знакомые темы, поэтому ребёнку легче подобрать нужные слова и сказать их уверенно.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повторов, тем спокойнее речь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короткие фразы звучат много раз, они перестают казаться сложными. Ребёнок уже не ищет каждое слово отдельно, а произносит готовую мысль почти автоматически.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говорения: короткий ответ без страха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английское слово не получается сразу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слово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слово легче запомнить, если увидеть в нём знакомые кусочки. Сначала произносят их по отдельности, потом соединяют вместе и только затем говорят всё слово целиком.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маленькими шагами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задание лучше выполнять по частям: одно слово, потом два слова, затем короткое предложение. Такой порядок делает материал понятнее и уменьшает страх ошибиться с первого раза.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фраза не идёт, помогает медленное повторение за учителем или аудиозаписью. Сначала слышно, потом видно, затем ребёнок произносит сам, не торопясь и без лишнего напряжения.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Попробовать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исправления важно сразу повторить правильный вариант. Обычно уже через несколько коротких попыток слово или фраза звучат увереннее, а чтение становится заметно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короткой тренировки по английскому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подходит для домашнего задания, повторения перед уроком и быстрой самопроверки.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через игру: карточки, пары и мини-соревнования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карточки с картинками и словами: animals, colours, numbers. Ребёнок переворачивает их, находит совпадения и произносит слово вслух. Так повторение выглядит как игра, а не как скучное заучивание.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которые оживают
</a:t>
            </a:r>
            <a:endParaRPr lang="en-US" sz="1581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game без скуки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на память нужно открыть две карточки и запомнить, где спряталась нужная пара. Чем внимательнее ученик, тем быстрее он находит совпадение и повторяет слово без подсказки.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пары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Мини-соревнование помогает не зевать: кто первым найдёт слово к картинке или картинку к слову, тот получает маленькую победу. На таком столе особенно хорошо работают темы школьных вещей, цветов и животных.
</a:t>
            </a:r>
            <a:endParaRPr lang="en-US" sz="11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 в песнях, рифмовках и считалках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ритм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слушает короткую песню или считалку и улавливает ритм. Повторяющийся звук помогает не бояться новых слов и делает произношение более ровным.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повторение строк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идут короткие куплеты и рифмовки. Они особенно удобны для тем numbers, colours, days of the week и greetings, потому что слова быстро запоминаются в знакомом порядке.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уверенное произношение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ребёнок уже говорит строки почти без подсказки. Рифма помогает не пропускать окончания, а интонация звучит естественнее и веселее.
</a:t>
            </a:r>
            <a:endParaRPr lang="en-US" sz="12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отдых тоже нужен во время изучения английского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успевает закрепить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минут работы короткая пауза помогает словам лучше удержаться в памяти. Мозг как будто раскладывает материал по полочкам, а не сваливает его в одну большую корзину.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усталости от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долго читает или пишет, внимание быстро утомляется. Небольшой отдых снимает напряжение, поэтому следующий ответ получается аккуратнее и с меньшим количеством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даётся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вода, смена задания или спокойное дыхание возвращают силы. После такого перерыва новая попытка обычно проходит точнее, а настроение остаётся рабочим и бодрым.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не путаются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дать глазам и голове короткую передышку, легче не смешивать похожие слова и буквы. После паузы he и she, cat и cut уже не устраивают маленький хаос.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 понятный результат поддерживает интерес: выучил, прочитал, назвал — и уже есть повод для улыбки, даже если без торта.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маленьких шагов достаточно, чтобы почувствовать успех.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примеры из структуры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английской практики в течение школьного дня
</a:t>
            </a:r>
            <a:endParaRPr lang="en-US" sz="2379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вокруг себя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ребёнок может назвать предметы в комнате на английском языке. Так обычные вещи превращаются в маленькую тренировку, а слова cat, dog и green запоминаются почти незаметно.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полезно написать два слова по теме и проверить их по учебнику. Подходят pencil, book, desk, red и blue — коротко, просто и без лишнего героизма.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занятия можно прочитать короткий диалог, назвать картинку или ответить на простой вопрос. Это помогает услышать и сказать слова в знакомой учебной ситуации.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удобно повторить приветствие, счёт и несколько знакомых слов. Такие маленькие действия занимают всего минуту, но помогают включить английский язык в начало дня.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первого слова к уверенной фразе на английском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короткое упражнение постепенно превращается в уверенный ответ без длинной паузы.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 делает речь понятнее и смелее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упражнения помогают ребёнку запоминать слова, читать тексты, писать предложения и отвечать без долгой паузы. Маленькие успехи быстро складываются в уверенность и хороший результат.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2026-05-30T10:57:08Z</dcterms:created>
  <dcterms:modified xsi:type="dcterms:W3CDTF">2026-05-30T10:57:08Z</dcterms:modified>
</cp:coreProperties>
</file>