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популяций и видов в биологии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 пониманию разнообразия, эволюции и охраны живой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7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и вид помогают объяснить наследственность, отбор и устойчивость экосистем. Через них биология рассматривает не только строение организмов, но и их изменение во времени, взаимодействие со средой и происхождение разнообразия жизни.
</a:t>
            </a:r>
            <a:endParaRPr lang="en-US" sz="1572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и вид: базовые понятия биологии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 единица изучения в природе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699675" y="1413251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 плотность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показывает, сколько особей входит в популяцию, а плотность — насколько они распределены на территории. Вместе эти показатели помогают оценить, хватает ли ресурсов и пространства для жизни.
</a:t>
            </a:r>
            <a:endParaRPr lang="en-US" sz="961" dirty="0"/>
          </a:p>
        </p:txBody>
      </p:sp>
      <p:sp>
        <p:nvSpPr>
          <p:cNvPr id="12" name="Text 3"/>
          <p:cNvSpPr txBox="1"/>
          <p:nvPr/>
        </p:nvSpPr>
        <p:spPr>
          <a:xfrm>
            <a:off x="4699675" y="2662450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и смертность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4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новых и погибающих особей определяет направление изменения популяции. Если рождаемость устойчиво выше смертности, численность растёт; при обратной ситуации популяция сокращается и становится уязвимой.
</a:t>
            </a:r>
            <a:endParaRPr lang="en-US" sz="938" dirty="0"/>
          </a:p>
        </p:txBody>
      </p:sp>
      <p:sp>
        <p:nvSpPr>
          <p:cNvPr id="13" name="Text 4"/>
          <p:cNvSpPr txBox="1"/>
          <p:nvPr/>
        </p:nvSpPr>
        <p:spPr>
          <a:xfrm>
            <a:off x="4699675" y="3911650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Молодые, взрослые и старые особи по-разному влияют на будущее популяции. Преобладание молодых часто указывает на потенциал роста, а избыток старых — на возможное снижение численности.
</a:t>
            </a:r>
            <a:endParaRPr lang="en-US" sz="961" dirty="0"/>
          </a:p>
        </p:txBody>
      </p:sp>
      <p:sp>
        <p:nvSpPr>
          <p:cNvPr id="14" name="Text 5"/>
          <p:cNvSpPr txBox="1"/>
          <p:nvPr/>
        </p:nvSpPr>
        <p:spPr>
          <a:xfrm>
            <a:off x="6823325" y="1413251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самцов и самок важно для успешного размножения. При сильном перекосе полового состава даже многочисленная популяция может воспроизводиться медленнее и терять устойчивость в новых условиях.
</a:t>
            </a:r>
            <a:endParaRPr lang="en-US" sz="961" dirty="0"/>
          </a:p>
        </p:txBody>
      </p:sp>
      <p:sp>
        <p:nvSpPr>
          <p:cNvPr id="15" name="Text 6"/>
          <p:cNvSpPr txBox="1"/>
          <p:nvPr/>
        </p:nvSpPr>
        <p:spPr>
          <a:xfrm>
            <a:off x="6823325" y="2662450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особей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и уход особей меняют численность не меньше, чем рождение и гибель. Миграции позволяют популяции расселяться, обмениваться генами и быстрее реагировать на изменения среды.
</a:t>
            </a:r>
            <a:endParaRPr lang="en-US" sz="9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и его признаки в природе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12853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особей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одному виду относят организмы, похожие по строению, особенностям обмена веществ, размножения и поведения. Такое сходство помогает отличать вид от других групп живых существ в природе.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2458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критерий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важным биологическим признаком вида считается свободное скрещивание особей с образованием плодовитого потомства. Именно этот критерий показывает генетическую общность и целостность вида.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3716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вида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границы между видами не всегда чёткие: мешают подвиды, гибриды и географическая изоляция. Эти явления показывают, что видообразование происходит постепенно и зависит от условий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общем росте численности кратковременные спад и восстановление отражают влияние среды и биотических факторов.
</a:t>
            </a:r>
            <a:endParaRPr lang="en-US" sz="1162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иллюстрации динамики популяции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 колебания вокруг общего повышения численности; популяция остаётся жизнеспособной, но зависит от внешних условий.
</a:t>
            </a:r>
            <a:endParaRPr lang="en-US" sz="118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популяции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881" y="1498328"/>
            <a:ext cx="11310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26715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популяции важны для экологии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среду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Популяционные данные показывают, как организмы отвечают на температуру, влажность, освещённость и дефицит пищи. Это помогает понять пределы выживания вида в конкретных условиях.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хищников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численности часто связаны с давлением хищников. По состоянию популяции можно судить, насколько успешно вид избегает потерь и сохраняет устойчивость в экосистеме.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 ресурсы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популяций помогает оценить, как виды делят пищу, пространство и другие ресурсы. Это особенно важно там, где несколько организмов зависят от одной экологической ниши.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изменения климата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 долгосрочные колебания среды отражаются в численности, структуре и расселении популяций. Поэтому они служат надёжным индикатором изменений климата и воздействия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88399"/>
            <a:ext cx="4365000" cy="223385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параметры, по которым оценивают состояние и развитие популяции.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показатель не даёт полной картины сам по себе; только их сочетание показывает состояние популяции и направление её изменений.
</a:t>
            </a:r>
            <a:endParaRPr lang="en-US" sz="116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популяционные показатели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изменчивость и приспособления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Различия, связанные с генотипом, передаются потомкам и формируют устойчивое разнообразие внутри вида. Они создают материал для отбора и помогают популяции сохранять жизнеспособность в меняющихся условиях.
</a:t>
            </a:r>
            <a:endParaRPr lang="en-US" sz="1092" dirty="0"/>
          </a:p>
        </p:txBody>
      </p:sp>
      <p:sp>
        <p:nvSpPr>
          <p:cNvPr id="11" name="Text 3"/>
          <p:cNvSpPr txBox="1"/>
          <p:nvPr/>
        </p:nvSpPr>
        <p:spPr>
          <a:xfrm>
            <a:off x="291525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Ненаследственные различия возникают под влиянием температуры, питания, освещённости и других факторов. Они не закрепляются в наследственности, но позволяют особям быстрее приспосабливаться к конкретной обстановке.
</a:t>
            </a:r>
            <a:endParaRPr lang="en-US" sz="1165" dirty="0"/>
          </a:p>
        </p:txBody>
      </p:sp>
      <p:sp>
        <p:nvSpPr>
          <p:cNvPr id="12" name="Text 4"/>
          <p:cNvSpPr txBox="1"/>
          <p:nvPr/>
        </p:nvSpPr>
        <p:spPr>
          <a:xfrm>
            <a:off x="505837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Окраска, размеры тела и форма отдельных органов могут заметно различаться у особей одного вида. Такие признаки нередко помогают скрываться, привлекать партнёра или эффективнее добывать пищу.
</a:t>
            </a:r>
            <a:endParaRPr lang="en-US" sz="1196" dirty="0"/>
          </a:p>
        </p:txBody>
      </p:sp>
      <p:sp>
        <p:nvSpPr>
          <p:cNvPr id="13" name="Text 5"/>
          <p:cNvSpPr txBox="1"/>
          <p:nvPr/>
        </p:nvSpPr>
        <p:spPr>
          <a:xfrm>
            <a:off x="720150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 сроки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питании, поведении и сроках размножения повышают шансы вида пережить неблагоприятные периоды. Благодаря этому популяция использует ресурсы среды более гибко и надёжно.
</a:t>
            </a:r>
            <a:endParaRPr lang="en-US" sz="11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изучения популяции в природе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и анализа данных о состоянии популяции.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 элементарная единица эволюции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09596" y="11590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изменчивости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популяции постоянно возникают мутации и сохраняются наследственные различия между особями. Именно этот запас разнообразия создаёт основу для действия естественного отбора.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704543" y="11590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Географическая, экологическая или поведенческая изоляция ограничивает обмен генами между группами особей. В результате различия накапливаются быстрее и становятся устойчивее.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09596" y="25789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сохраняет признаки, которые повышают выживание и размножение, а менее успешные варианты постепенно исчезают. Так популяция меняется из поколения в поколение.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704543" y="25789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новых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длительной изоляции накопленные изменения могут привести к появлению новых видов. Поэтому именно популяция считается основной единицей, на которой разворачиваются эволюционные процессы.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важен не отдельный фактор, а их сочетание: один и тот же вид может резко менять численность даже при незначительном изменении условий.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школьного курса биологии, 2025
</a:t>
            </a:r>
            <a:endParaRPr lang="en-US" sz="927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численность сильнее всего влияют пищевые ресурсы и биотические ограничения, а антропогенное воздействие усиливает общий риск снижения популяции.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численность популяции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 исчезающие виды как объект охраны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Уязвимая численность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обычно представлены небольшими популяциями, поэтому случайные неблагоприятные события, потеря потомства или гибель части особей быстрее отражаются на их будущем состоянии.
</a:t>
            </a:r>
            <a:endParaRPr lang="en-US" sz="1178" dirty="0"/>
          </a:p>
        </p:txBody>
      </p:sp>
      <p:sp>
        <p:nvSpPr>
          <p:cNvPr id="11" name="Text 3"/>
          <p:cNvSpPr txBox="1"/>
          <p:nvPr/>
        </p:nvSpPr>
        <p:spPr>
          <a:xfrm>
            <a:off x="291525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 чаще всего связано с разрушением местообитаний, загрязнением, браконьерством, климатическими сдвигами и появлением чужеродных видов, конкурирующих с местными организмами.
</a:t>
            </a:r>
            <a:endParaRPr lang="en-US" sz="1195" dirty="0"/>
          </a:p>
        </p:txBody>
      </p:sp>
      <p:sp>
        <p:nvSpPr>
          <p:cNvPr id="12" name="Text 4"/>
          <p:cNvSpPr txBox="1"/>
          <p:nvPr/>
        </p:nvSpPr>
        <p:spPr>
          <a:xfrm>
            <a:off x="505837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наблюдений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Популяционные исследования помогают заметить спад численности раньше, чем вид окажется на грани исчезновения, и позволяют оценить, какие угрозы действуют наиболее сильно.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20150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охраны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защита редких видов требует не только запрета добычи, но и сохранения кормовой базы, путей миграции, мест размножения и спокойных участков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460580"/>
            <a:ext cx="4164900" cy="24621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природоохранных программ и школьного курса биологии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для сохранения вида нужно учитывать конкретные угрозы и восстанавливать природные условия, без которых защита остаётся неполной.
</a:t>
            </a:r>
            <a:endParaRPr lang="en-US" sz="101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сохранения редких видов ключевы не только охрана животных, но и защита среды обитания, а также восстановление численности там, где это возможно.
</a:t>
            </a:r>
            <a:endParaRPr lang="en-US" sz="1097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охраняемых видов и мер защиты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7125" y="1299100"/>
            <a:ext cx="4158000" cy="316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в сельском хозяйстве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вредителей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численности тли, саранчи и грызунов помогает вовремя прогнозировать вспышки размножения и снижать потери урожая без лишней зависимости от химической обработки полей.
</a:t>
            </a:r>
            <a:endParaRPr lang="en-US" sz="1113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опылителей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популяций пчёл напрямую связано с урожайностью многих культур, поэтому важно сохранять медоносные растения, безопасные места гнездования и снижать влияние токсичных препаратов.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микроорганизмы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и грибы улучшают плодородие почвы, ускоряют разложение органики и повышают доступность питательных веществ, что делает агроэкосистемы более устойчивыми.
</a:t>
            </a:r>
            <a:endParaRPr lang="en-US" sz="1079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популяций позволяет сочетать агротехнику, биологические методы и точечное применение средств защиты растений, уменьшая ущерб для полезных организмов и окружающей среды.
</a:t>
            </a:r>
            <a:endParaRPr lang="en-US" sz="106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видов в сообществе, тем больше вариантов питания, размножения и взаимной замены функций между организмами.
</a:t>
            </a:r>
            <a:endParaRPr lang="en-US" sz="12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школьного курса биологии, 2025
</a:t>
            </a:r>
            <a:endParaRPr lang="en-US" sz="927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разнообразные экосистемы лучше выдерживают внешние стрессы, потому что потери одного вида легче компенсируются другими звеньями сообщества.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 устойчивость экосистем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генетическое разнообразие повышает шансы популяции пережить болезни, засуху или похолодание, сохранив способность к размножению и приспособлению.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единственный вариант признака может оказаться недостаточным при резком изменении среды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данных к мерам охраны природы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работы с данными о популяции при планировании природоохранных решений.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19537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5269" y="119147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631" y="119537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469" y="3212403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15031" y="3216303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популяций и видов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8894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Маршрутные учёты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вдоль заранее выбранных маршрутов помогают оценить встречаемость организмов, распределение по территории и изменения численности в разных участках ареала.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292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Пробные площадки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на ограниченных участках позволяет сравнивать плотность растений и неподвижных организмов, а затем переносить результаты на более широкую территорию.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8088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Мечение и отлов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Мечение и повторный отлов дают возможность судить о численности, перемещениях и выживаемости животных, не нарушая популяцию при грамотной организации работы.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8894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ДНК помогает выяснять родственные связи, уровень разнообразия генофонда и наличие изолированных групп, которые могут требовать особой охраны.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38292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и спутники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данные и математические модели позволяют отслеживать миграции, границы ареала и прогнозировать изменение состояния популяции при разных сценариях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0633" y="1336325"/>
            <a:ext cx="4293134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знания о популяциях помогают решать задачи экологии, медицины, сельского хозяйства и охраны природы.
</a:t>
            </a:r>
            <a:endParaRPr lang="en-US" sz="1296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популяций и видов связывает фундаментальную биологию с практическими решениями, от прогнозирования рисков до охраны живой природы.
</a:t>
            </a:r>
            <a:endParaRPr lang="en-US" sz="1089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популяций и видов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это важно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популяций и видов раскрывает закономерности изменчивости живого мира, помогает понимать эволюцию, сохранять биоразнообразие и принимать обоснованные решения в экологии, медицине и сельском хозяйстве.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2026-06-01T17:19:11Z</dcterms:created>
  <dcterms:modified xsi:type="dcterms:W3CDTF">2026-06-01T17:19:11Z</dcterms:modified>
</cp:coreProperties>
</file>