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космоса человеком: от наблюдений неба до современных спутников
</a:t>
            </a:r>
            <a:endParaRPr lang="en-US" sz="3069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желание понять небо привело к ракетам, спутникам, станциям и открытиям о планетах.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космоса важна для урока географии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изучает Землю как планету и её связь с другими небесными телами. Орбита и вращение дают смену дня и ночи, а также времена года. Космические данные помогают школьникам видеть погоду, океаны, ледники и леса из космоса.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включает Солнце, 8 планет, их спутники, а также астероиды и кометы. Земля — третья планета и единственная известная планета с жизнью. Солнечный свет приходит к нам примерно за 8 минут 20 секунд.
</a:t>
            </a:r>
            <a:endParaRPr lang="en-US" sz="2186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минут 20 секунд
</a:t>
            </a:r>
            <a:endParaRPr lang="en-US" sz="4807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времени требуется свету, чтобы долететь от Солнца до Земли.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справочные данные (время прохождения света от Солнца до Земли)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развивалось изучение космоса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освоения: от наблюдений к технологиям и миссиям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искусственный спутник Земли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Радиосигнал с орбиты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октября 1957 года в СССР запустили «Спутник-1». Прибор передавал на Землю радиосигналы, и это стало наглядным доказательством: техника может работать в космосе. Люди впервые «услышали» спутник через приёмники.
</a:t>
            </a:r>
            <a:endParaRPr lang="en-US" sz="825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вокруг планеты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«Спутник-1» совершал полёт вокруг Земли примерно три месяца. За это время спутник оставался заметным и позволял уточнять представления о движении объектов по орбите. Становилось ясно, что орбита — не фантастика, а реальная траектория.
</a:t>
            </a:r>
            <a:endParaRPr lang="en-US" sz="808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космической эры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«Спутника-1» показал, что человек способен выводить на орбиту устройства и получать данные из космоса. Это событие стало отправной точкой для будущих спутников, научных экспериментов и дальнейших полётов.
</a:t>
            </a:r>
            <a:endParaRPr lang="en-US" sz="8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вехи освоения космоса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спутников и пилотируемых полётов до длительного присутствия людей на орбите прошло всего несколько десятилетий.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 ускорение прогресса: от запуска приборов к научным станциям и международным проектам.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Хронологические данные по ключевым космическим событиям (1957–2020-е годы)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в космосе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5795" y="1345959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апреля 1961 года — полёт Юрия Гагарина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695795" y="1769284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 совершил первый полёт человека в космос и сделал один виток вокруг Земли за 108 минут. Этот опыт подтвердил, что полёт возможен при работе корабля в сложных условиях.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4048770" y="2741884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1963 год — Валентина Терешкова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048770" y="3165209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1963 году Валентина Терешкова стала первой женщиной-космонавтом. Такие миссии помогли понять, что человеку нужны воздух, вода, питание, связь и защита, чтобы выжить в космосе.
</a:t>
            </a:r>
            <a:endParaRPr lang="en-US" sz="116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на Луну и новые знания о поверхности спутника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1969 году американский корабль Apollo 11 доставил людей на Луну. Нил Армстронг и Базз Олдрин первыми ступили на её поверхность и выполнили наблюдения и сбор образцов грунта.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миссии помогли изучить кратеры, камни и особенности лунного рельефа. По итогам измерений стало понятнее, почему на Луне нет подходящего для дыхания воздуха и почему на поверхности нет жидкой воды.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2332" y="1175216"/>
            <a:ext cx="209523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известных космических достижений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шаги разных стран и организаций в освоении космоса и их значения для науки.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космоса стало международным направлением: каждое новое достижение опиралось на предыдущие технологии и знания многих стран.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исторические данные по космическим программам (1957–2021 годы)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8693" y="3245763"/>
            <a:ext cx="317213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5436" y="1429640"/>
            <a:ext cx="40372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Орбитальные станции и жизнь на орбите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вода в замкнутом цикле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вода на станции постоянно очищаются и частично перерабатываются. Так обеспечивают комфортные условия для жизни экипажа, контролируя качество ресурсов в полёте.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для костей и мышц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невесомости мышцы и кости ослабевают, поэтому космонавты тренируются каждый день. Физическая нагрузка помогает поддерживать здоровье и возвращаться к работе после пребывания в космосе.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для биологии и медицины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станциях проводят эксперименты с живыми организмами и исследуют, как космос влияет на организм человека. Это помогает готовиться к длительным полётам и улучшать здоровье экипажа.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эксперименты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микрогравитации иначе ведут себя жидкости, пламя и материалы. Поэтому физики проверяют новые модели и способы измерений, а инженеры тестируют технологии для будущих миссий.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космические аппараты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фокус приборов — получать данные о разных объектах Вселенной: от атмосферы планет до излучения далёких звёзд. Это помогает сравнивать условия и искать закономерности.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космоса особенно важны для Земли: наблюдения дают сведения о погоде, ледниках, морях и изменениях климата. Остальные направления расширяют наше понимание Вселенной.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школьного курса (без точных долей), 2026-05-13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станции и марсоходы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далёких планетах работают автоматические аппараты, потому что для человека там слишком опасно. Они переносят датчики, которые измеряют условия и передают результаты на Землю по радиосвязи.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Марсоходы Curiosity и Perseverance исследуют грунт, камни и свойства атмосферы Марса. А автоматические станции изучали Венеру, Юпитер, Сатурн и их спутники, отправляя фотографии и измерения параметров окружающей среды.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космическая миссия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логика миссий: от идеи до передачи данных на Землю и научных выводов.
</a:t>
            </a:r>
            <a:endParaRPr lang="en-US" sz="16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 опасности космических полётов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космосе нет воздуха, поэтому привычная аэродинамика не работает. Давление почти отсутствует, а температура меняется от сильного нагрева до сильного холода — и это усложняет работу техники.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космонавты, и аппараты нуждаются в защите от радиации. Дополнительно опасны перегрузки при старте и возвращении, поэтому конструкция и режимы полёта должны быть рассчитаны заранее до деталей.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полёты требуют сложной аппаратуры, длительной подготовки экипажа и тщательных проверок. Даже небольшая ошибка в расчётах или связи может привести к срыву миссии.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спутники помогают людям на Земле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фиксируют облака, грозовые зоны, развитие циклона и изменения поверхности, которые трудно увидеть из одной точки. Эти сведения быстрее попадают к службам и населению.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разные спутники дают согласованные данные, решения становятся точнее: от предупреждений о погоде до контроля уязвимых участков природы. Поэтому спутники полезны ежедневно.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функций спутников (без количественных статистик), 2026-05-13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 космосе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МКС как лаборатория разных стран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Международной космической станции работают специалисты из разных государств. Участники проекта совместно используют оборудование и результаты экспериментов, поэтому одно и то же научное наблюдение может дать больше выводов. Это ускоряет исследования и помогает проверять идеи на практике.
</a:t>
            </a:r>
            <a:endParaRPr lang="en-US" sz="954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данные и единые стандарты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миссии объединяют усилия учёных и инженеров: от подготовки приборов до обработки телеметрии. Когда команды обмениваются данными, быстрее находят ошибки и точнее уточняют выводы. В итоге космос становится местом, где наука развивается коллективно.
</a:t>
            </a:r>
            <a:endParaRPr lang="en-US" sz="9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143" y="1437675"/>
            <a:ext cx="4624415" cy="334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связанные с изучением космоса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роли нужны для космических проектов и какие знания чаще всего требуются.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Космонавтика требует команды: каждый специалист отвечает за свою часть миссии — от здоровья экипажа до связи и научных наблюдений.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темам курса астрономии и основам космонавтики, 2026-05-13
</a:t>
            </a:r>
            <a:endParaRPr lang="en-US" sz="13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изучения космоса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ближайшие годы планируют новые миссии к Луне и подготовку полётов на Марс. Отдельное внимание уделяют поиску воды и признаков жизни, чтобы понять, где условия могут быть подходящими.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 люди выполнят разные задачи. Автоматы смогут работать в опасных местах, а экипаж будет принимать решения и проводить сложные исследования, требующие гибкости.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Будут создаваться более мощные телескопы для наблюдений глубже в космос. Многоразовые ракеты и новые материалы призваны снизить стоимость и ускорить запуск полезных нагрузок.
</a:t>
            </a:r>
            <a:endParaRPr lang="en-US" sz="1291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повышают безопасность: совершенствуются системы управления, связь и защита от неблагоприятных факторов среды. Это делает полёты более устойчивыми и экономичными.
</a:t>
            </a:r>
            <a:endParaRPr lang="en-US" sz="12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движется космонавтика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изменения связаны с многоразовыми пусками, роботизацией аппаратов и регулярным наблюдением Земли из космоса. Эти подходы дополняют друг друга.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 развитие направлено на три вещи: больше возможностей миссий, меньше рисков и постоянный поток данных. Поэтому в XXI веке приоритет у технологий, которые экономят время и ресурсы.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тенденций по открытым материалам о развитии космонавтики (без точной статистики), 2026-05-13
</a:t>
            </a:r>
            <a:endParaRPr lang="en-US" sz="11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 география Земли: важные итоги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космоса началось с наблюдений неба и стало частью современной науки. Спутники и станции помогают изучать погоду, климат и природные процессы. Для географии 6 класса это основа понимания формы Земли, её движения и роли Солнца.
</a:t>
            </a:r>
            <a:endParaRPr lang="en-US" sz="176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2026-05-13T00:26:39Z</dcterms:created>
  <dcterms:modified xsi:type="dcterms:W3CDTF">2026-05-13T00:26:39Z</dcterms:modified>
</cp:coreProperties>
</file>