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знаем о числах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считать, сравнивать и узнавать время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 каждый день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встречаются дома, в школе, в магазине и на улице. Они подсказывают количество, порядок и результат счёта, а в 2 классе помогают уверенно работать в пределах 100.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8313" y="2167838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— это не одно и то же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582675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— это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— это всего лишь знаки от 0 до 9. Из них составляют все числа, которые мы читаем, записываем и сравниваем на уроках математики.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67650" y="2580063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складываются из цифр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27 записано двумя цифрами: 2 и 7. Одна и та же цифра может входить в разные числа: 7, 17, 27, 70.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вокруг нас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считаем предметы по одному: карандаши, тетради, кубики, яблоки и даже шаги. Счёт начинается с 1 и помогает понять, сколько всего предметов перед нами.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счёта удобно брать знакомые вещи: игрушки, палочки, фрукты, школьные принадлежности. Если рядом есть числа 1, 2, 3, 4, 5, считать становится особенно просто.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предметов нет и помогает записывать числа с пустым разрядом.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нужен, когда ничего не осталось: ни конфет, ни лишних ластиков, ни ошибок.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математике для 2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работаем с числами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математики в начальной школе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равно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сравнения помогают быстро понять, какое число больше, а какое меньше. Например, 8 больше 5, потому что восьмёрка идёт дальше по счёту.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«меньше» подсказывает обратное: 3 меньше 7. Он тоже помогает не путаться, когда сравнивают числа или количество предметов на рисунке.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числа одинаковые, ставят знак «равно»: 6 равно 6. Это значит, что предметов поровну, и ни один не оказался лишним.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десяткам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 десять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палочки или кубики связывают в группы по десять, считать становится легче. Одна такая связка — это один десяток, а две связки — уже двадцать единиц.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через десяток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напоминает весёлые прыжки: 10, 20, 30, 40, 50. Так числа читаются быстрее, а длинная цепочка не пугает даже самого внимательного ученика.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в корзинках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кружочки, фишки или камешки по десяткам в отдельные корзинки, число видно сразу. Пять корзинок по десять предметов помогают быстро назвать 50.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70484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— когда числа соединяются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показывает, сколько получилось вместе. Если к трём яблокам добавить ещё два, станет пять яблок — и корзинка заметно повеселеет.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нужно, когда считают шаги, игрушки, покупки и очки в игре. Оно удобно там, где предметы или числа объединяются в одну группу.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классе часто решают примеры 4 + 1, 6 + 2, 7 + 3. Такие задания учат быстро находить результат без лишних догадок.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— когда часть уходит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узнать, сколько осталось после того, как часть предметов убрали. Если было 7 конфет и 2 съели, остаётся 5.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нужен, когда что-то подарили, потратили или отложили в сторону. Тогда удобно понять, какая часть ушла, а какая осталась рядом.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классе встречаются простые примеры: 5 - 1, 8 - 2, 10 - 3. Они учат считать аккуратно и проверять ответ ещё раз.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календаре и часах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быстро узнать дату, день недели и номер урока. На календаре и циферблате они показывают, когда начинается дело и когда его пора заканчивать.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Встречая числа на часах, в календаре и в расписании, мы легче ориентируемся во времени. Даже один взгляд подсказывает, сколько минут осталось до звонка или прогулки.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и числа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длину, мы измеряем предметы линейкой и записываем результат в сантиметрах или метрах. Так числа помогают сравнить карандаш, тетрадь и парту.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Массу предметов определяют с помощью весов. Ответ записывают в килограммах, а числа сразу показывают, что тяжелее, а что легче, словно маленькие помощники-оценщики.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тоже измеряют числами. Минуты и часы позволяют понять, сколько длится урок, перемена, тренировка или дорога домой, не споря и не угадывая.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соединяются с единицами измерения, задания становятся точными и понятными. Ребёнок видит не просто ответ, а аккуратное описание длины, массы или длительности.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уже целая сотня и очень удобный рубеж для счёта в младшей школе.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девяноста девяти наступает новая ступень счёта, и её важно уметь читать и записывать без ошибки.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по математике для 2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и четверть — как понять целое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582675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пиццу, яблоко или шоколадку разделить на две равные части, каждая часть будет половиной. Обе части вместе снова составляют одно целое, без остатка.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67650" y="2580063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делят на четыре одинаковые части, одна такая часть называется четвертью. Её удобно показывать на круге, шоколадной плитке или бумажной полоске.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со знаком минус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ниже нуля записывают со знаком минус: -1, -2, -3. В начальной школе их обычно только замечают, чтобы знать: такие числа тоже существуют.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можно встретить в рассказах о морозе или температуре на улице. Это помогает понять, что бывает не только тепло, но и холоднее нуля.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в 2 классе главное — уверенно работать с нулём и положительными числами. Знакомство с отрицательными числами пока остаётся маленьким любопытным фактом.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 в природе и науке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цветка всё посчитано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цветов лепестки расположены очень аккуратно, и их удобно считать. Рядом можно увидеть листья и семена, которые тоже образуют повторяющийся узор. Так числа помогают заметить порядок там, где сначала видна только красота.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Лапки, полоски и шишки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насекомых, шишек и листьев часто есть заметные части, которые повторяются. Ребёнок может сравнить их количество и найти одинаковые признаки. Природа словно предлагает маленькую математическую игру без скуки и с хорошим настроением.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любят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числа нужны, чтобы измерять, наблюдать и проверять результаты опытов. Без них было бы трудно сказать, что изменилось, насколько и почему. Числа делают выводы понятными, а ответы — надёжными.
</a:t>
            </a:r>
            <a:endParaRPr lang="en-US" sz="84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простую задачу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условие, выбрать действие и аккуратно проверить ответ.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2756" y="3545848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нужны в жизни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подсказывают, когда начинается урок, сколько длится перемена и во сколько пора домой. Без них расписание превратилось бы в весёлую, но очень путаную загадку.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числа показывают цену и помогают понять, хватает ли денег на покупку. Так легче выбрать нужный товар и не пересчитать сдачу на пальцах по три раза.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и в путешествиях числа говорят, сколько километров осталось до цели. Они помогают не заблудиться и понять, долго ли ещё ехать или идти.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нужны, чтобы быстро узнать, сколько игрушек, книг, яблок или шагов получилось. Они делают счёт точным и помогают не спорить из-за одной лишней конфеты.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числах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показывает, что предметов нет, и помогает записывать большие числа правильно. Без него 10, 20 и 100 выглядели бы совсем не так удобно.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делятся на 2 без остатка. Это 2, 4, 6, 8 и 10, поэтому их можно легко разбить на две равные группы.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Нечётные числа не делятся на 2 без остатка. Среди них 1, 3, 5, 7 и 9 — они любят оставаться “по одному”, без пары.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часто встречается в играх, сказках и загадках. Оно будто знает, как привлечь внимание, и поэтому запоминается особенно легко.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— наши помощники каждый день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числа помогают считать, сравнивать, измерять и решать задачи. Они окружают нас в школе и дома, а значит, дружба с ними очень пригодится.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2026-05-20T15:47:23Z</dcterms:created>
  <dcterms:modified xsi:type="dcterms:W3CDTF">2026-05-20T15:47:23Z</dcterms:modified>
</cp:coreProperties>
</file>