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промышленности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России распределена неравномерно: ресурсы, города, транспорт и люди задают специализацию районов.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промышленности помогает понять, где и почему строят заводы, фабрики и электростанции. Она объясняет различия специализаций районов: от металлургии и химии до топливных отраслей. Также рассматриваются природные условия, ресурсы, транспорт и потребители. История развития важна: сначала — центр и Урал, затем — Сибирь, Север и Дальний Восток.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промышленные районы России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выделяется чёрной и цветной металлургией. Важную роль играют месторождения сырья, наличие топлива и энергии, а также удобное положение между европейской и азиатской частями страны.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заметны машиностроение и лёгкая промышленность, а также наукоёмкие производства. Район опирается на плотное население, квалифицированные кадры, научные центры и развитые связи между городами.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— один из ключевых районов добычи нефти и газа. Огромные месторождения определяют специфику предприятий и требуют сложной инфраструктуры для доставки топлива потребителям.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сочетаются нефтехимия, машиностроение и переработка сырья. Район выгоден тем, что производство получает сырьё и энергию и имеет удобные транспортные пути к рынкам.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приборы и фармацевтика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Московская область лидируют в машиностроении, приборостроении, фармацевтике и пищевой промышленности. Здесь много специалистов и научных организаций, а предприятия быстро получают нужные комплектующие и ресурсы.
</a:t>
            </a:r>
            <a:endParaRPr lang="en-US" sz="1167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Станкостроение и химия городов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Туле, Рязани, Ярославле, Иванове и Владимире развиты станкостроение, химия, текстиль и выпуск товаров народного потребления. Плотное население и транспортные связи усиливают роль района как промышленного центра.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промышленное ядро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металлургическое сердце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сосредоточены предприятия чёрной и цветной металлургии. Города вроде Магнитогорска, Нижнего Тагила и Челябинска связаны с выплавкой металлов, а Екатеринбург выпускает оборудование и машины.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промышленности здесь объясняется богатой сырьевой базой. Рядом находятся источники руд, а также возможности получать топливо и энергию, необходимые для плавки и дальнейшей обработки.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 выгодно расположен между европейской и азиатской частями страны. Это помогает перевозить сырьё и готовую продукцию, а значит, поддерживает устойчивость промышленного 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специализации промышленных районов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каждый крупный район «делает ставку» на разные ведущие отрасли, а не на одинаковый набор производств.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ведущих направлений видно, что природные ресурсы, транспорт и кадры напрямую влияют на промышленную специализацию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школьной программе (точные значения долей зависят от конкретного атласа/учебника).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3124" y="1935209"/>
            <a:ext cx="307837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промышленная специализация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 показывают, как в крупных центрах сочетаются сложные производства, техника и отрасли, связанные с ресурсами и перевозками.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чаще в нём развиваются наукоёмкие и «сложные» отрасли: производство требует специалистов, кооперации и устойчивого рынка.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школьных атласов и учебников по географии (перечень отраслей приводится как ведущий).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место для завода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 размещения предприятий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объединяет добычу нефти, газа и угля, а также производство электроэнергии. Эти звенья работают вместе и обеспечивают другие отрасли «сырьём» и энергией.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нефтегазовые районы расположены в Западной Сибири, на Ямале, в Поволжье и на шельфе Арктики. Уголь добывают в Кузбассе и в других угольных бассейнах страны.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электроэнергия нужна всем отраслям, электростанции строят рядом с топливом, крупными реками или большими потребителями. Это помогает уменьшать потери и расходы при передаче энергии.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Тюменская область, Ханты-Мансийский и Ямало-Ненецкий автономные округа образуют главную нефтегазовую базу России. Здесь расположены крупные месторождения Самотлор, Уренгой и Ямбург.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суровым климатом, низкой плотностью населения и большими расстояниями между предприятиями и потребителями. Поэтому особенно важны трубопроводы, вахтовый труд и транспортные связи с другими районами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главная база нефти и газа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промышленная специализация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полезные ископаемые тянут за собой разные производства: от топливной переработки до металлургии, лесохимии и выработки электроэнергии на гидроэлектростанциях.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сопоставить районы добычи и переработки, становится видно: карта ресурсов задаёт «каркас» промышленной карты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обобщение; доли показаны качественно (без привязки к точным процентам), дата подготовки: 2026-05-11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Машиностроение: производство техники и оборудования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Квалифицированные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опирается на специалистов высокой квалификации: инженеров, технологов, рабочих с профильным обучением. Поэтому рядом с научными центрами и вузами создаются устойчивые производственные цепочки.
</a:t>
            </a:r>
            <a:endParaRPr lang="en-US" sz="1119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машиностроения обычно размещают в крупных городах и узлах перевозок: так легче доставлять детали, организовывать поставки и быстро отправлять готовую технику заказчикам по стране.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номенклатура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производит разные виды продукции — от автомобилей и самолётов до станков и приборов. Это позволяет обеспечивать техникой добывающую промышленность и другие отрасли хозяйства.
</a:t>
            </a:r>
            <a:endParaRPr lang="en-US" sz="107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«для всей экономики»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нужны не только самому машиностроению: они работают в металлургии, энергетике, строительстве и сельском хозяйстве. Поэтому спрос на технику поддерживает развитие многих смежных производств.
</a:t>
            </a:r>
            <a:endParaRPr lang="en-US" sz="11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 нефтехимия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химической отрасли формируются в районах Поволжья и Урала, а также в Западной Сибири, особенно рядом с нефтепереработкой. Так проще и выгоднее получать сырьё для полимеров и химикатов.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химической промышленности выпускают удобрения, пластмассы, синтетический каучук, краски и моющие средства. Эти материалы применяются в строительстве, транспорте, сельском хозяйстве и бытовой сфере.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стабильной работы отрасли важны сырьё, вода и энергия, а также жёсткие природоохранные требования. Производства требуют контроля, потому что химические процессы могут заметно влиять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 и промышленность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«соединяет» сырьевые базы с заводами и потребителями: без связей на больших расстояниях промышленность не могла бы работать устойчиво.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магистралей позволяет перераспределять потоки товаров и снижать зависимость предприятий от местного рынка.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основным направлениям перевозок; количественные доли не используются (подготовлено: 2026-05-11)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Северо-Запад: морская промышленность и порты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 и 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сочетаются опыт точного производства и потребность в современной технике. Поэтому растут предприятия приборостроения и выпуска электроники для кораблей и портовых служб.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ремонт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Выборг и Калининград развивают судостроение и обслуживание судов. Морская инфраструктура делает возможной регулярную логистику, а также поставку оборудования для ремонта и модернизации флота.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через Балтику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Балтийскому морю поддерживает внешнюю торговлю и обмен грузами. Портовая деятельность помогает быстро доставлять сырьё, детали и готовую продукцию партнёрам за рубежом.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кадры рядом с производством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научных организаций и подготовленных специалистов помогает создавать сложные технологические цепочки. Удобное морское положение усиливает связь науки, производства и транспорта.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395" y="1935209"/>
            <a:ext cx="381583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предприятия почти всегда определяется несколькими условиями одновременно: сырьём, энергией, кадрами, транспортом и экологическими ограничениями.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факторов объясняет различия между регионами: разные территории «выигрывают» за счёт разных ресурсов и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школьного курса географии (без привязки к одному справочнику), дата: 2026-05-11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 промышленности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территории сталкиваются с выбросами в воздух, загрязнением рек и накоплением отходов. Дополнительный риск создают нарушения земель, возникающие при добыче и строительстве.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проблемы в районах с металлургией, химией и угледобычей: там больше источников загрязнений и сложнее очистка. Поэтому требуется постоянный контроль технологических параметров.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вреда начинается с очистных сооружений и модернизации оборудования. Современные технологии уменьшают количество загрязняющих веществ и помогают стабилизировать работу предприятий.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переработка отходов и более строгий контроль за выбросами. Такой подход снижает нагрузку на природу и уменьшает число опасных последствий для жителей.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промышленных районов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к готовому товару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операций в производственных цепочках (обобщённая схема).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мировом промышленном пространстве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заметное место в добыче нефти, газа, угля, а также в производстве железных и цветных металлов и минеральных удобрений. Это связано с богатой ресурсной базой страны.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опирается не только на внутренний спрос: значимы экспорт сырья и продукции переработки. Поэтому многие предприятия зависят от внешних рынков Европы и Азии.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отрасли — большие ресурсы, огромная территория и развитые научные школы. Главные трудности — большие расстояния, высокая стоимость перевозок и неравномерность развития регионов.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промышленность России связана с ресурсами, городами и 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России складывается из природных богатств, населения, науки и транспортной сети. Нефть и газ, металлургия, машиностроение, химия и судостроение развиваются там, где соответствуют условиям производства. Это делает экономическую карту страны неоднородной.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2026-05-11T21:17:56Z</dcterms:created>
  <dcterms:modified xsi:type="dcterms:W3CDTF">2026-05-11T21:17:56Z</dcterms:modified>
</cp:coreProperties>
</file>