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червей и плоских червей: ключевые темы
</a:t>
            </a:r>
            <a:endParaRPr lang="en-US" sz="317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– разнообразные беспозвоночные с вытянутым телом и разным строением.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червей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известны человеку тысячелетиями: в почве, болезнях и науке. Классификация расширялась с биологией, подразделяя их на плоских, круглых и кольчатых. Их изучение важно для медицины, экологии и сельского 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червей в животном мире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(Platyhelminthes) имеют уплощённое тело без полости и простую структуру, некоторые живут свободно, другие – паразиты.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(Nematoda) обладают цилиндрическим телом с первичной полостью и простейшей системой органов.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(Annelida) отличаются сегментированным телом, сложной нервной системой и разнообразием образа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разных видов червей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форма тела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червей варьируются – от крохотных менее миллиметра до метровых особей. Тело вытянутое и двусторонне-симметричное, что облегчает движение в воде или почве.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и её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червей покрыта эпителием, иногда с ресничками для передвижения или защитной оболочкой. У паразитов часто сформированы приспособления для прикрепления.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внешних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червей имеет уникальные черты тела. Плоские – уплощённые, круглые – трубчатые, кольчатые – сегментированные, что отражает их экологические ниши.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плоских червей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плоских червей трёхслойное и сильно уплощённое, без полости тела, что отличает их от других типов.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двустороннюю симметрию и разнообразие образа жизни, включая свободноживущие и паразитические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обычно встречаются в пресной воде, а паразиты, как печёночный сосальщик и бычий цепень, обитают внутри животных или человека.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плоские черви способны к регенерации, восстанавливая утраченные части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эпителий и реснички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плоских червей покрыта многослойным эпителием. У свободноживущих видов эпителий часто имеет реснички, обеспечивающие движение по субстрату.
</a:t>
            </a:r>
            <a:endParaRPr lang="en-US" sz="870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эпителием расположены продольные, кольцевые и диагональные мышцы, которые позволяют червям изгибаться и передвигаться гибко и эффективно.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 и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внутреннее пространство заполнено паренхимой, в которой размещаются органы пищеварения, выделения и нервной системы, объединённые в функциональные системы.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плоских червей: клетки и тканевые слои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Органные системы плоских червей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у многих плоских червей разветвлённая, хотя у некоторых паразитов она упрощена или отсутствует.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протонефридиев, которые регулируют водно-солевой обмен и выводят метаболиты.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головным ганглием и продольными нервными стволами; дыхательная и кровеносная системы отсутствуют.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типов червей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полости тела у плоских червей определяет их простое строение по сравнению с более развитыми видами.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кольчатые черви обладают высокой сегментацией и сложностью органов, в отличие от плоских и круглых.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классификаций, 2023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нервная система плоских червей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— главный двигатель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у плоских червей происходит благодаря сокращениям мышц кожно-мускульного мешка, что обеспечивает гибкое и плавное движение по поверхности.
</a:t>
            </a:r>
            <a:endParaRPr lang="en-US" sz="95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у свободноживущих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планарии дополнительно используют реснички на эпителии для перемещения в воде и по влажным поверхностям.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головной ганглий и продольные нервные стволы с поперечными перемычками; органы чувств развиты слабо, обеспечивая базовую ориентацию в среде.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плоских червей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плоских червей — гермафродиты, способные к перекрёстному оплодотворению при половом размножении.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полового, возможны формы бесполого размножения, включая регенерацию частей тела, что повышает выживаемость.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могут быть сложными с метаморфозом и сменой хозяев у паразитических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пресной воде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планария — маленький свободноживущий червь длиной около одного сантиметра. Она обитает в пресных водоёмах, предпочитая стоячие и медленно текущие воды, где охотится на мелких беспозвоночных.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для научных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червь широко используется в биологии для изучения процессов регенерации. Планарии способны восстанавливать утраченные части тела, что делает их ценным объектом для медицинских и биологических экспериментов.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представители: белая планария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черви: сосальщики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 — паразит, вызывающий заболевание фасциолёз у млекопитающих, включая человека. Он повреждает внутренние органы хозяина, вызывая сильные нарушения здоровья.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сосальщика включает двух хозяев: пресноводного моллюска, где развивается личинка, и крупного рогатого скота или человека, где паразит достигает взрослой стадии.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и бесполая фазы развития червя проходят поочерёдно в разных хозяевах, обеспечивая распространение и выживание вида в природных условиях.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через употребление заражённой воды или растений, а также при контакте с заражённой средой, что требует мер профилактики для защиты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черви: ленточные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достигает длины до десяти метров, паразитируя в кишечнике человека и вызывая болезненные расстройства пищеварения и общее ослабление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хозяин цепня — крупный рогатый скот, в котором развиваются личинки, локализующиеся в мышечной ткани в виде финн.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человека происходит через употребление плохо термически обработанного мяса, что приводит к развитию симптомов от боли в животе до аллергических реакций.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бычьего цепня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развития и передачи паразита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14038"/>
            <a:ext cx="3563700" cy="13154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свободноживущих и паразитических плоских червей
</a:t>
            </a:r>
            <a:endParaRPr lang="en-US" sz="248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свободноживущих и паразитических червей по среде обитания, питанию и особенностям строения.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строения и образа жизни прямо связаны с экологической нишей каждого типа червей.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паразитизму у плоских червей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имеют специализированные присоски и крючья, позволяющие прочно крепиться к внутренним тканям хозяина и успешно избегать удаления.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них сильно упрощены, так как нет нужды активно искать пищу — все необходимое уже доступно внутри организма хозяина.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 обеспечивает выживание вида, вместе с механизмами защиты от иммунной системы хозяина, что снижает вероятность уничтожения паразита.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биологическое значение плоских червей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плоские черви участвуют в разложении органических веществ, выполняя роль средних звеньев в пищевых цепях пресных экосистем.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контролируют численность различных животных, что помогает сохранять экологический баланс и поддерживать разнообразие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паразитов на хозяев способствует естественному отбору и адаптации популяций, стимулируя эволюционные процессы.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червей предоставляет информацию для охраны природы и разработки мер против паразитарных заболеваний человека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регенерации у планарий
</a:t>
            </a:r>
            <a:endParaRPr lang="en-US" sz="2792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способность к восстановлению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способны восстанавливать любые части тела даже из маленьких фрагментов. Это уникальное качество позволяет им выживать после повреждений и широко изучается учёными.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часть тела для регенерации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только одна из двухсот восьмидесяти частей тела планарии может полностью восстановить весь организм. Такой феномен уникален в животном мире.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как модель для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Биомедицинские исследования используют планарий как модель для создания методов регенеративной терапии у человека, включая восстановление тканей и органов после травм.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профилактики заражения плоскими червями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заражения важно использовать только кипячёную или тщательно фильтрованную воду, особенно из природных источников.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термическая обработка мяса, особенно говядины, значительно снижает риск заражения ленточными червями.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перед едой и санитарный контроль животных на фермах помогают сократить распространение паразитов среди людей и скота.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плоских червей в биологии и медицине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играют большую роль в природе и здоровье человека, их изучение раскрывает механизмы паразитизма и регенерации, способствуя развитию науки и медицины.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2026-05-08T22:21:15Z</dcterms:created>
  <dcterms:modified xsi:type="dcterms:W3CDTF">2026-05-08T22:21:15Z</dcterms:modified>
</cp:coreProperties>
</file>