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утоплении: что должен знать восьмиклассник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спасти человека у воды и не навредить себе?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Утопление может случиться в любом месте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есть не только на море: тонут в реке, озере, бассейне, ванне и даже на льду. Для подростка решающими становятся первые минуты, спокойные действия и своевременный вызов помощи.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утопление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или спазм гортани мешают воздуху попадать в лёгкие, поэтому организм быстро начинает испытывать нехватку кислорода.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страдают мозг и сердце: человек слабеет, пугается, дышит реже и может перестать отвечать на обращение.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Кашель, синюшные губы и невозможность громко позвать на помощь — тревожные признаки, при которых нельзя ждать улучшения.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1688" y="1467950"/>
            <a:ext cx="5480623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утопления и их значение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признакам можно понять, насколько срочно нужна помощь. При сомнениях состояние всегда считают опасным.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тяжелее дыхание и поведение пострадавшего, тем быстрее нужна помощь. Ожидание опасно даже при кратком погружении.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практического занятия по ОБЗР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обнаружении тонущего человека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правилам первой помощи и безопасности у воды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спасателя — первое правило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подходить без подстраховки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Тонущий человек может схватить спасателя и утащить под воду. Поэтому нельзя приближаться вплотную без необходимости и подготовки. Сначала оценивают ситуацию и зовут взрослых.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Подавать предмет, а не прыгать в воду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Безопаснее использовать спасательный круг, верёвку, длинную палку, доску или другое плавсредство. Если есть взрослый рядом, помощь оказывают вместе и на расстоянии.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сразу после извлечения из воды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Пострадавшего укладывают на твёрдую поверхность, освобождают рот от видимой грязи, водорослей или рвотных масс и расстёгивают тесную одежду.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 реакцию на голос и прикосновение, чтобы понять, есть ли сознание и насколько человек отвечает на обращение.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быстро оценивают дыхание. Если нормального дыхания нет, немедленно начинают сердечно-лёгочную реанимацию без лишних задержек.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дыхание сохранено, человека оставляют под наблюдением до приезда скорой помощи и следят за изменением состояния.
</a:t>
            </a:r>
            <a:endParaRPr lang="en-US" sz="9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первые минуты помощи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минуты важнее всего не терять время на лишние действия и сразу переходить к помощи по алгоритму.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срочные шаги — вызов 112 и начало СЛР при отсутствии дыхания. Именно они дают шанс сохранить жизнь.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ОБЗР, практическое занятие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856" y="1492488"/>
            <a:ext cx="261188" cy="298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6856" y="2495275"/>
            <a:ext cx="261188" cy="298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6856" y="3506288"/>
            <a:ext cx="261188" cy="298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проверить дыхание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более 10 секунд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должна быть короткой: нельзя долго сомневаться или тратить время на ожидание. Быстро оценивают, есть ли у человека нормальное дыхание.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Смотрим, слышим, чувствуем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заметить движение грудной клетки, услышать дыхание и почувствовать воздух щекой у рта и носа. Так проверка становится надёжнее.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 — это повод начать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Судорожные вздохи, хрипы и отдельные глотательные движения не считают нормальным дыханием. Если есть сомнение, помощь начинают сразу, а не ждут.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Сердечно-лёгочная реанимация при утоплении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нормального дыхания нет, выполняют 30 нажатий на центр грудной клетки, затем делают 2 вдоха и снова повторяют цикл без долгих пауз.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Нажатия должны быть ритмичными и достаточно глубокими. После каждого нажатия грудная клетка полностью возвращается в исходное положение.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глубина нажатий составляет примерно треть ширины грудной клетки. Реанимацию продолжают до приезда медиков, появления дыхания или признаков жизни.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вдохи: важная часть помощи при утоплении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грудная клетка не движется, нужно снова проверить положение головы и плотность прилегания рта. При утоплении это особенно важно, потому что без воздуха сердце и мозг быстро страдают.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нажатий грудной клетки искусственные вдохи помогают вернуть кислород в лёгкие. Голова запрокидывается, нос зажимается, а воздух вдувается так, чтобы поднялась грудная клетка.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025738"/>
            <a:ext cx="3918900" cy="13312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нельзя делать после утопления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тратить время на бесполезные и опасные действия: они не помогают восстановить дыхание и могут ухудшить состояние пострадавшего.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принцип: сразу переходить к полезным действиям, а не к мифам и лишним манипуляциям.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практического занятия по первой помощи при утоплении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пострадавший дышит самостоятельно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спасения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Уложите человека на бок, чтобы язык не мешал дыханию, а рвотные массы не попали в дыхательные пути.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минуты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Укройте пострадавшего и следите за дыханием, особенно если вода была холодной или одежда сильно намокла.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ожидания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нормальном самочувствии возможны кашель, слабость или одышка, поэтому наблюдение нельзя прекращать.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медикам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Сохраняйте контроль за сознанием и дыханием до приезда скорой помощи и кратко сообщите, что произошло.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срочная помощь врача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признаках ухудшения после утопления и показывает, когда требуется немедленная передача пострадавшего медикам.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происходят случаи утопления у детей и подростков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резко возрастает, когда рядом нет взрослого, а правила поведения у воды не соблюдаются.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опасность связана не с местом, а с отсутствием контроля и недооценкой риска.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безопасности у воды; распределение по типичным местам риска
</a:t>
            </a:r>
            <a:endParaRPr lang="en-US" sz="71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помощи ребёнку или подростку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восстановления дыхания ребёнка не оставляют одного: за ним наблюдают до приезда взрослых и медиков, потому что ухудшение может наступить позже.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ребёнка нехватка кислорода нарастает быстрее, поэтому после извлечения из воды нельзя терять время: сразу проверяют дыхание и при необходимости начинают реанимацию.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Нажатия на грудную клетку выполняют осторожно, с учётом небольшого размера тела, но с достаточной глубиной и ритмом, чтобы поддержать кровообращение.
</a:t>
            </a:r>
            <a:endParaRPr lang="en-US" sz="10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рядом на месте отдыха у воды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для безопасного спасения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видны спасательный круг, верёвка и длинная палка. Они позволяют помочь человеку, не входя в воду и не рискуя стать вторым пострадавшим.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и связь — первое, что спасает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берегу рядом лежит телефон с заряженной батареей, а экран уже открыт для вызова 112. Это не просто удобство, а способ быстро передать точное место и попросить помощь без задержки.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защита после спасения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подготовленном месте лежат полотенце, одеяло и перчатки, а при возможности — маска для искусственного дыхания. Такие вещи помогают действовать чище, быстрее и безопаснее для спасателя и пострадавшего.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отрабатываются на практическом занятии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проговариваются ошибки, которые чаще всего мешают помочь быстро: паника, лишние движения и задержка с вызовом взрослых.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отработка, тем увереннее действия и тем меньше риск пропустить критически важный шаг.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практическое занятие по первой помощи при утоплении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18796" y="1467950"/>
            <a:ext cx="4706409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действий при утоплении по порядку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проста: сначала безопасность, затем вызов помощи, после этого — проверка дыхания и необходимые действия до приезда медиков.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важен: каждый следующий шаг имеет смысл только после предыдущего и экономит драгоценные минуты.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практического занятия по первой медицинской помощи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 и действуй спокойно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утоплении решают три вещи: не рисковать собой, быстро вызвать 112 и вовремя начать помощь. Спокойные, точные действия дают пострадавшему больше шансов дождаться врачей.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2026-05-21T02:35:35Z</dcterms:created>
  <dcterms:modified xsi:type="dcterms:W3CDTF">2026-05-21T02:35:35Z</dcterms:modified>
</cp:coreProperties>
</file>