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в русском языке: как слова приходят из других языков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чужие слова становятся своими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 — это слово, пришедшее из другого языка и подстроившееся под нормы русского. Такие слова помогают называть новые вещи, лучше понимать историю языка и точнее выражать мысли в учёбе и общении.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заимствование и зачем его изучать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языки заимствуют слова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жизни появляются новые предметы, технологии или занятия, язык быстро подбирает для них название. Заимствованное слово часто приходит вместе с самим явлением и сразу начинает работать в речи.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чужое слово выбирают потому, что оно звучит короче и легче в разговоре. Такое название быстрее запоминается, особенно если его удобно произносить и писать.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и мода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нередко приходят из языка страны, которая влияет на моду, науку или стиль жизни. Вместе со словом люди заимствуют и новое представление о предмете или явлении.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путешествия и учёба сближают людей, а вместе с ними сближаются и языки. Поэтому заимствования — это след истории контактов между народами и культурами.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заимствований в русском языке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греческие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древнерусский язык рано пришли слова из греческого языка. Они были связаны с религией, книгами и обучением: икона, ангел, тетрадь. Эти слова сохранились в русском до сих пор.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тюркских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русский язык активно заимствовал слова из тюркских языков. Они касались быта, одежды и военного дела: сарай, башмак, казна. Такие слова давно вошли в повседневную речь.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и немецкий след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XVIII–XIX веках заметно усилилось влияние французского и немецкого языков. Через них в русский пришли слова, связанные с культурой, городским бытом, службой и ремёслами.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XX–XXI веках особенно заметным стало влияние английского языка. Оно связано с техникой, интернетом, спортом и современной жизнью, поэтому новые слова появляются очень быстро.
</a:t>
            </a:r>
            <a:endParaRPr lang="en-US" sz="11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становится частью русского языка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появления нового понятия до закрепления слова в речи.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иноязычного происхождения слова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Непривычные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заимствованных слов иногда встречаются звуки и сочетания букв, которые редко бывают в исконно русских словах. Это не всегда бросается в глаза, но может подсказать чужое происхождение.
</a:t>
            </a:r>
            <a:endParaRPr lang="en-US" sz="924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помогают окончания и суффиксы: -инг, -ер, -изм, -ция. Они встречаются во многих словах иностранного происхождения и могут служить первым сигналом для проверки.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узнать происхождение слова — посмотреть его в этимологическом словаре. Он объясняет, откуда слово пришло и как менялось со временем.
</a:t>
            </a:r>
            <a:endParaRPr lang="en-US" sz="955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необычное — заимствование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сложное или необычное слово не обязательно пришло из другого языка. Многие слова созданы внутри самого русского языка по его собственным правилам.
</a:t>
            </a:r>
            <a:endParaRPr lang="en-US" sz="9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особенно заметны там, где появляются новые предметы и привычки: в технике, интернете и повседневном общении.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заимствований связано с современными сферами жизни, где язык должен быстро называть новые реалии.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примеров из школьного материала по теме «Заимствования».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заимствованные слова встречаются чаще всего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 и сайт: язык компьютера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открывают документ или ищут информацию в сети, они почти не задумываются о происхождении слов файл и сайт. Эти слова пришли из английского языка и стали частью повседневной работы с техникой. Сегодня они звучат привычно и естественно.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Блог, чат, лайк: общение в интернете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сети мы пишем сообщения, читаем блоги и ставим лайки. Эти слова помогают быстро описывать действия в интернете, поэтому они легко прижились в русском языке. Особенно часто их слышат школьники, которые общаются онлайн каждый день.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Менеджер, рейтинг, смартфон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английские заимствования связаны не только с техникой, но и с учёбой, работой и новостями. Слова менеджер, рейтинг и смартфон уже звучат как обычные русские слова, хотя их происхождение хорошо заметно в словарях.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в нашей речи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и исконно русские слова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происхождение слов и увидим, что привычность не зависит от того, откуда слово пришло.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Исконное и заимствованное слово могут быть одинаково привычными. Главное — насколько точно и удобно они называют нужный предмет или явление.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53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«Заимствования» и толковые словари русского языка.
</a:t>
            </a:r>
            <a:endParaRPr lang="en-US" sz="753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не всегда остаётся прежним после перехода в русский язык. В речи, рекламе и интернете такие слова могут получать новые оттенки значения.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показывают, что значение заимствованного слова может сужаться или меняться.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примеры по теме «Заимствования».
</a:t>
            </a:r>
            <a:endParaRPr lang="en-US" sz="1178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языки, которые особенно заметно повлияли на словарный состав русского языка в разные эпохи.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заимствования связаны с современными сферами жизни, но исторический вклад старых языков остаётся очень значительным.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 материалам презентации; значения отражают относительную представленность источников в учебных примерах.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языки-источники заимствований в русском языке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2770325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325" y="2776955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687" y="523600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часто встречается в школе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заимствованные слова помогают называть учебные формы и материалы: проект, тест, презентация. Они давно стали привычными и не отвлекают от смысла, потому что точно обозначают нужное действие или работу.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кабинетах часто звучат слова глобус, компьютер, сканер, сайт. Они связаны с оборудованием и цифровой средой, без которых сегодня трудно представить обучение и подготовку сообщений.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тест и проект отражают современные способы оценки и представления результата. Такие заимствования удобны тем, что кратко называют конкретную форму работы и одинаково понятны ученикам и учителям.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слова, например тетрадь, портфель и кабинет, настолько освоились, что воспринимаются как обычные русские. Они показывают, как заимствования становятся частью повседневной школьной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073574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учебной темы «Заимствования»; общеупотребительная лексика современного русского языка.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теме рядом используются слова разного происхождения, но все они точно называют виды транспорта и помогают говорить о городской жизни.
</a:t>
            </a:r>
            <a:endParaRPr lang="en-US" sz="1137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одной тематической группе почти все названия могут быть заимствованными, если они появились вместе с новым видом транспорта.
</a:t>
            </a:r>
            <a:endParaRPr lang="en-US" sz="1194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в теме «Транспорт»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действительно нужно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понятие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особенно полезно, когда в жизни появляется новый предмет или явление. Тогда короткое и точное слово помогает быстро назвать то, чего раньше не было в русском языке.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синоним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языке уже есть понятный вариант, выбор зависит от смысла и ситуации. Например, митинг можно заменить словом собрание, а хобби — словом увлечение.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заимствованное слово передаёт более узкий или специальный смысл. Слова сервис и обслуживание близки, но в разных текстах могут звучать по-разному и нести разные оттенки.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Привычность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люди часто выбирают слово, которое короче и привычнее. Но в учебном или официальном тексте важнее ясность, поэтому там особенно важна точность формулировки.
</a:t>
            </a:r>
            <a:endParaRPr lang="en-US" sz="11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подходящее слово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понять, точно ли слово называет нужный предмет, действие или явление. Если значение расплывчатое, лучше подобрать более ясный вариант, который не вызовет недоразумений.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 ситуацию речи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и официальном тексте важны точность и нейтральность, а в разговоре допустимы более короткие и привычные слова. Одно и то же слово может звучать по-разному в разных условиях.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с нормой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сомнение, стоит проверить слово в словаре. Это помогает избежать лишних заимствований, правильно выбрать форму и употребить слово так, чтобы речь звучала грамотно и уместно.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слово живёт в языке, тем меньше оно ощущается как чужое и тем легче входит в школьную и разговорную речь.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идёт постепенно: от нового слова к привычному, с возможными изменениями в произношении, написании и грамматике.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75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русского языка; схема этапов носит учебный характер.
</a:t>
            </a:r>
            <a:endParaRPr lang="en-US" sz="675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освоения заимствованных слов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заимствованных словах часто ошибаются с ударением, потому что оно не всегда совпадает с привычными русскими моделями. Поэтому полезно запоминать произношение вместе с написанием.
</a:t>
            </a:r>
            <a:endParaRPr lang="en-US" sz="924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близкие по смыслу слова: бартер и обмен, имидж и образ, рейтинг и оценка. Каждое из них употребляется в своей ситуации и не полностью заменяет другое.
</a:t>
            </a:r>
            <a:endParaRPr lang="en-US" sz="994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написании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пишутся не так, как слышатся. Чтобы не ошибиться, нужно обращать внимание на буквы, удвоения и сочетания, которые кажутся необычными для русского языка.
</a:t>
            </a:r>
            <a:endParaRPr lang="en-US" sz="945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значение или форма слова вызывают сомнение, лучше открыть словарь. Это самый надёжный способ использовать заимствования точно, грамотно и без лишних ошибок в речи.
</a:t>
            </a:r>
            <a:endParaRPr lang="en-US" sz="9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Офисный день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о современном городе герой приходит в офис, проверяет почту и обсуждает новый проект. Такие слова сразу создают образ деловой среды и помогают читателю представить привычный рабочий ритм без длинных объяснений.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звучит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описывает вечер, где звучат джаз и рэп, а на афише заметен крупный бренд. Заимствованные слова делают текст точнее: они передают атмосферу города, моды и современной культуры, которую легко узнать.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Новостной стиль и короткая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газете часто пишут о пиаре школьного конкурса, рейтинге команд и реакции в чате. Такие слова помогают говорить о новых формах общения и показывают, что язык быстро откликается на изменения жизни.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заимствования работают в тексте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 приходят греческие слова, связанные с книгами, религией и учением. Это отражает культурные связи и распространение письменности.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Сильным становится влияние французского и немецкого языков. Заимствования связаны с бытом, модой, ремёслами, военным делом и городской культурой.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поток английских слов, особенно в технике, интернете, спорте и учёбе. Лексика быстро меняется вместе с образом жизни общества.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история оставляет след в словах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помогают русскому языку называть новые вещи, сохранять точность и отражать историю контактов с другими культурами. Многие из них уже стали для нас совершенно привычными.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делают язык живым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2026-05-28T14:32:30Z</dcterms:created>
  <dcterms:modified xsi:type="dcterms:W3CDTF">2026-05-28T14:32:30Z</dcterms:modified>
</cp:coreProperties>
</file>