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Персидская держава: Обзор и ключевые темы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крупнейших древних империй с богатой историей и культурой.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Персидской державы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Персидской державы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держава возникла в VI веке до н.э. на территории современного Ирана. Её основал Кир II Великий, объединивший различные народы и земли большим завоевательным походом и дипломатией. Став многонациональным государством, империя быстро развивалась и расширялась.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империи Ахеменидов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территории от Нила до Индa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времена Дария I территория Персидской державы простиралась примерно на 5,5 млн км², охватывая земли от долины Нила до реки Инд. Это делало империю одной из крупнейших древних держав.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от Кавказа до Персидского залива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граница достигала Кавказа и Черного моря, а юг — Персидского залива, обеспечивая контроль над важными торговыми путями и ресурсами региона.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для торговли между Востоком и Западом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расположение позволило Персии стать центром обмена товарами и идеями между разными культурами, стимулируя экономическое и культурное процветание.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правители династии Ахеменидов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 II Великий — основатель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 II объединил множество разрозненных народов, положив начало великой державе. Его мудрость и политика толерантности заложили крепкий фундамент для дальнейших успехов.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Дарий I — реформатор и администратор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Дарий I значительно укрепил административную систему, создал сатрапии и стандартизировал налоги. Под его правлением империя достигла своего максимума по территории и организационной структуре.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Ксеркс I — военные кампании и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Ксеркс I известен своими крупными военными походами, включая вторжение в Грецию. Его правление характеризуется как попыткой сохранить границы и контроль над обширной империей.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устройство Персидской державы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сатрапий — ключ к управлению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делилась на свыше 20 сатрапий, которыми управляли сатрапы, ответственные за сбор налогов и безопасность. Это позволяло эффективно контролировать разнообразные регионы.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и полномочия сатрапов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Сатрапов назначал царь, и они были обязаны следить за соблюдением законов, а также подавлять восстания, поддерживая порядок и стабильность по всей державе.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мятежей и единство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местного управления помогала удерживать империю вместе, обеспечивая баланс между центральной властью и региональной автономией, предотвращая распад и смуты.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включала множество народов: персов, мидян, вавилонян, египтян, греков и других, что создавало уникальное культурное разнообразие.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народ сохранял традиции, языки и верования, что способствовало гармоничному сосуществованию и снижению числа конфликтов в государстве.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устранял причины восстаний и укреплял лояльность населения к централизованной власти Ахеменидов.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характер Персидской державы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Дария I: деньги, налоги, законы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Дария I: деньги, налоги, законы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Дарий I ввёл золотую монету — дарик, упростив торговлю и налогообложение. Провёл перепись населения, оптимизируя сбор налогов и управление провинциями.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реформировал административную систему, усилив контроль центральной власти. Введённые законы были едины для всех народов, создавая правовой порядок и справедливость.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инфраструктура Персидской державы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Персеполь — грандиозный церемониальный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Начатый в 518 году до н.э., этот дворец поражал величественными колоннами, рельефами и залами приёмов, символизируя мощь державы и её культурное великолепие.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Пасаргады — первая столица и гробница Кира II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город считается родиной империи, где сохранились остатки дворца и склеп основателя, демонстрируя важность исторического наследия Персидской державы.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Сузы — сердце политической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 казной и резиденцией царя, расположенная на пересечении торговых путей, где развивалась развитая инфраструктура с рынками, банями и храмами.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собирались как в денежной, так и в натуральной форме, учитывая урожайность, поголовье скота и ремёсла, обеспечивая стабильные доходы казны.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система и налоги в Персидской державе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и серебряные монеты широко использовались для торговли внутри государства и с другими странами, облегчая экономические обмены и контрактные отношения.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Госказна находилась под тщательным контролем царя и чиновников, а часть налоговых поступлений оставалась в провинциях для поддержания местных нужд.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 в Персидской державе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Царской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около 2500 км, соединяющая Сузы и Сарды. Дорогой быстро передвигались войска и чиновники, что укрепляло контроль и управление империей.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станций смены лошадей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25-30 километре располагались специальные станции, позволяющие быстро менять лошадей и поддерживать непрерывность сообщений.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Обустройство постоялых дворов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Постоялые дворы обеспечивали отдых и питание путешественникам и офицерам, создавая удобства для длительных и частых передвижений.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почтовой службы для оперативной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Почтовая система обеспечивала доставку вестей между столицей и провинциями всего за несколько дней, что было уникальным достижением для античного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армия объединяла представителей различных народов: персов, мидян, вавилонян и египтян. Такое многообразие усиливало военную мощь империи во время масштабных походов.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Особым подразделением была гвардия «Бессмертных» — 10 000 лучших воинов, поддерживавших численность постоянной и отличавшихся дисциплиной и преданностью царю.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войска могла достигать 200 тысяч человек, что делало её одной из крупнейших армий своего времени и позволило вести обширные завоевания.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могущество и армия Персии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армии широко использовались колесницы, кавалерия с тяжёлым вооружением и разнообразные боевые инструменты, что обеспечивало тактическое преимущество в сражениях.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 и архитектура Персии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Величественные дворцы Персеполя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Персеполя с колоннами высотой до 20 метров поражали своей монументальностью. Барельефы и росписи изображали мифологические сюжеты и придворные сцены, создавая неповторимый художественный ансамбль.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декоративные сады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сады отличались сложной системой оросительных каналов и бассейнов. Они были не только украшением, но и символом гармонии природы и архитектуры в культурной жизни империи.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ремесленного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включало тонкую резьбу по камню и металлу, ковроткачество с яркими узорами, а также украшения из золота и серебра, что свидетельствовало о высоком уровне мастерства ремесленников.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Зороастризм — религия древних персов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Зороастризм — религия древних персов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Зороастризм, основанный пророком Заратуштрой, устанавливал борьбу между силами добра и зла как основу мировоззрения. Ахура-Мазда символизировал добро и свет, вдохновляя верующих.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огня служил центральным символом чистоты и истины. Зороастрийские храмы находились по всей империи, а учения религии повлияли на развитие других мировых вероучений.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царя были едины для всех подданных и обязательны к исполнению, что обеспечивало справедливость и порядок по всей империи.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Наказания за преступления были строгими, но также поощрялись честность и верность — ценности, укреплявшие социальную стабильность и семейные устои.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Судьи выбирались из уважаемых горожан, а судебные решения фиксировались письменно, что повышало прозрачность и снижало произвол.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система и судопроизводство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1500" y="450000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торговля в Персидской державе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56450" y="2383725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базировалась на земледелии, скотоводстве и ремёслах. Основные сельскохозяйственные культуры — пшеница и ячмень, а также плодовые растения, которые поддерживали питание населения.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6450" y="3566650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была развита благодаря крупным центрам, таким как Вавилон и Сузы. Золотые дарики и серебряные сикли служили основой для обмена товарами как внутри империи, так и с соседними странами.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501500" y="448775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торговля в Персидской державе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Греко-персидские войны: основные события и последствия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Марафоне — ключевой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490 году до н.э. персидская армия потерпела поражение от афинян при Марафоне. Это сражение стало символом греческой самостоятельности и мужества в борьбе с мощным восточным соседом.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при Саламине и его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480 году до н.э. флот греков одержал победу над персидским флотом в морском сражении у Саламина. Это укрепило позиции Греции в регионе и предотвратило дальнейшее продвижение Персии.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Персидской державы и приход Александра Македонского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Персидской державы и приход Александра Македонского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 Александра Македонского с 334 по 330 год до н.э. привели к решающим сражениям при Гранике, Иссе и Гавгамелах, сломив сопротивление персов.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убийства Дария III территория империи перешла под власть эллинистической империи Александра, что вызвало тесное культурное переплетение и новую эпоху в истории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держава заложила основы централизованного управления и эффективной налоговой системы, которые использовались в последующих великих империях мира.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продвигала многоязычие и религиозную терпимость, что способствовало мирному сосуществованию множества народов и культур в обширных границах.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Персидское искусство и архитектурные традиции оказали влияние на развитие культур Европы и Азии, многие элементы сохранились до наших дней.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культурное наследие Персии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13" y="1926628"/>
            <a:ext cx="270375" cy="30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35028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держава в современной популярной культуре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«Персеполис» Маржан Сатрапи знакомит читателей с персидским наследием через личные истории и исторические реалии, делая культуру доступной широкой аудитории.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 кинематограф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«300 спартанцев» и «Александр» популяризируют образы Персидской державы, показывая её могущество и военные сражения через зрелищные постановки.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дизайн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ковры и мотивы дворцовой архитектуры вдохновляют современных художников и дизайнеров, отражая богатство и красоту древней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Персидской державы в мировую историю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Персидская держава стала примером централизованного управления и культурной терпимости. Её достижения в праве, искусстве и инженерии оказали долговременное влияние на развитие цивилизаций.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2026-05-10T11:50:35Z</dcterms:created>
  <dcterms:modified xsi:type="dcterms:W3CDTF">2026-05-10T11:50:35Z</dcterms:modified>
</cp:coreProperties>
</file>