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скольжения: почему предметы едут по поверхности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предмет начинает скользить и почему это происходит.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скольжение встречается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скольжение встречается каждый день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можно увидеть дома, в школе и на улице: санки едут по снегу, мяч движется по полу, а ладонь легко скользит по гладкой парте. Поверхность сильно влияет на движение предметов.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против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Трение — это сила, которая мешает одному предмету двигаться по другому. Она всегда направлена в сторону, противоположную движению, будто осторожно тормозит предмет.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трения мы не смогли бы нормально ходить, удерживать вещи в руках и вовремя останавливаться. Оно помогает нам не скользить там, где это опасно.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предметы замедляются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движется, трение постепенно забирает часть его движения. Поэтому мяч на полу или санки на ровной поверхности со временем останавливаются.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трение каждый день: под ногами, на парте, на полу и даже в дверных петлях. Оно работает незаметно, но очень важно для безопасности.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стоит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предмет не двигается, его удерживает трение покоя. Оно словно говорит: «Постой-ка!» — и не даёт сдвинуть вещь без достаточного толчка.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становится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толкаем или тянем предмет всё сильнее, трение покоя сопротивляется всё меньше. В какой-то момент толчок оказывается сильнее, и предмет наконец сдвигается.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предмет начал двигаться, трение покоя исчезает, а вместо него появляется трение скольжения. Оно тоже мешает, но обычно уже слабее, чем трение покоя.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 дальше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сдвинуть коробку с места труднее, чем потом немного тащить её дальше. Сначала нужно преодолеть упрямое трение покоя, а затем движение становится ровнее.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Трение покоя и трение скольжения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решает многое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полированный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очень гладкой поверхности предмету легче поехать. Лёд или полированный стол почти не цепляют его, поэтому санки, монета или книга могут двигаться заметно свободнее. Здесь скольжение получается быстрым и лёгким.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и наждачная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поверхность ведёт себя совсем иначе. Ковёр, деревянная доска или наждачная бумага словно цепляются за предмет и не дают ему легко двигаться. Из-за этого скольжение становится медленным и трудным.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поверхности — две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гладкую и шероховатую поверхности, разница станет понятной сразу. На одной предмет едет почти сам, а на другой будто упирается и сопротивляется. Так видно, как важна поверхность.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прижатия и вес предмета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давит — сильнее трётся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предмет прижат к поверхности, тем труднее ему скользить. Поверхности как будто крепче сцепляются друг с другом, и движение становится более медленным.
</a:t>
            </a:r>
            <a:endParaRPr lang="en-US" sz="1309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тащить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рюкзак сдвинуть труднее, чем лёгкий пенал. Он давит на пол сильнее, поэтому трение становится больше, а скольжение — заметно упорнее.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движется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предмет не прижимает поверхность так сильно, как тяжёлый. Поэтому ему проще начать движение и легче скользить дальше, если его толкнуть.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скольжение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толчок побеждает трение покоя и запускает движение.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Смазка делает движение легче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создаёт тонкий слой между поверхностями. Из-за него они меньше цепляются друг за друга, и дверные петли или механизмы начинают двигаться тише и легче.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помогает скольжению, когда нужно уменьшить трение между мокрыми поверхностями. Оно делает их более «скользкими», поэтому движение становится свободнее и плавнее.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может уменьшать сцепление между предметами. Иногда на льду образуется тонкая водяная плёнка, и из-за неё обувь или санки скользят быстрее.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Петли и колёса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дверях, колёсах и некоторых механизмах смазка нужна особенно часто. Она помогает деталям двигаться без лишнего сопротивления, как будто им дают маленькую дорожку для катания.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льду так легко упасть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невидимая плёнка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кажется совсем гладким, но под подошвой может быть тонкая водяная плёнка. Она уменьшает трение, и нога вдруг начинает скользить, хотя человек совсем не собирался «танцевать».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скользкой дорожке следы часто идут неровно: шаги становятся короче, а движения — осторожнее. Если поверхность покрыта льдом, обувь хуже держится, и каждый шаг требует больше внимания.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летят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или утрамбованном снегу санки едут быстрее обычного, потому что трение становится меньше. Это весело на горке, но на обуви такая скорость уже совсем не радует.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поверхность и скатывание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ровная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наклон совсем маленький, предмет может спокойно оставаться на месте. Сила тяжести есть, но она ещё не помогает скольжению достаточно сильно.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становится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чуть наклонена, предмету уже легче начать движение. Тяжесть помогает ему сдвигаться вниз, и скольжение становится более вероятным.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Крутая горка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более крутом наклоне предмет скатывается быстрее и увереннее. Здесь сила тяжести помогает сильнее, а трение уже не успевает его удержать.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увеличить трение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увеличить трение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сухая, между предметом и полом нет лишней влаги, которая помогает скольжению. Поэтому сухая дорожка обычно безопаснее, чем мокрая и очень гладкая.
</a:t>
            </a:r>
            <a:endParaRPr lang="en-US" sz="127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шипы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шипы и другие неровные элементы усиливают сцепление с поверхностью. Зимой песок на дорожках помогает обуви не «плыть» вперёд, а стоять твёрже.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Ковёр, доска и наждачная бумага имеют неровности, за которые предметы как будто «цепляются». Из-за этого движение замедляется, а сдвинуть вещь с места становится заметно труднее.
</a:t>
            </a:r>
            <a:endParaRPr lang="en-US" sz="114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Рифлёная подошва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бороздки на подошве цепляются за поверхность лучше, чем гладкая обувь. Поэтому ботинки с рельефом реже скользят и помогают увереннее шагать по снегу или мокрой дороге.
</a:t>
            </a:r>
            <a:endParaRPr lang="en-US" sz="12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гладкой или смазанной поверхности предметы двигаются заметно легче: трение уменьшается, и их проще сдвинуть с места или катить дальше.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сделать движение легче — смазать поверхность или сделать её гладкой.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трения по учебному курсу начальной школы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скольжения в спорте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Коньки на льду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Лезвия коньков почти не цепляются за лёд, поэтому скольжение получается быстрым и плавным. Фигурист будто летит по катку, а не идёт.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по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лыж длинная и гладкая поверхность, которая распределяет вес человека и помогает ехать вперёд. На спуске движение становится особенно лёгким и весёлым.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с горки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скользят вниз под действием силы тяжести. Чем ровнее и плотнее снег, тем легче они едут, а у детей получается радостный зимний «вжух».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движение безопаснее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уменьшить риск на скользкой поверхности в быту и на улице.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Положить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книгу на лист бумаги и попробуйте сдвинуть её. На бумаге она обычно двигается труднее, чем на гладком столе, потому что поверхности сильнее цепляются друг за друга.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положите книгу на ткань или слегка смазанный участок. Движение изменится: где сцепление меньше, книга начнёт скользить легче и быстрее, словно стала немного смелее.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показывает, что материал поверхности очень важен. Даже один и тот же предмет может двигаться по-разному, если вокруг него меняются гладкость, шероховатость и смазка.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книгой и бумагой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предметы скользят одинаково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предметы скользят одинаково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ведёт себя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бывает очень гладким, а бывает чуть матовым и более цепким. Из-за этого один пластиковый предмет может легко скользить, а другой — замедляться.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 держится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 хорошо прилипает к поверхности и не любит скольжение. Именно поэтому подошвы и колёса часто делают резиновыми: так они лучше удерживают движение под контролем.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обычно кажется более гладким, а дерево может быть шершавым. Поэтому одинаковый предмет на этих поверхностях может вести себя по-разному: где-то ехать легко, а где-то почти стоять.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шероховатость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материала своя поверхность: где-то она ровная, а где-то усеяна крошечными бугорками. Чем больше неровностей, тем сильнее предметы цепляются друг за друга.
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скольжение полезно, а когда мешает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спуск на санках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садятся на санки и мчатся с горки, смеясь и подпрыгивая на снегу. Скольжение здесь помогает быстро ехать вперёд, а гладкая поверхность делает поездку особенно бодрой и весёлой.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шаг по льду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скользкой дорожке всё уже не так радостно: нога может внезапно поехать вперёд, и приходится шагать медленно, как маленький пингвин. Здесь скольжение мешает, потому что важно удержать равновесие и не упасть.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скольжения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нужен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остаётся на месте, пока толчок не станет сильнее трения покоя. Как только сила становится больше, предмет трогается и начинает скользить.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гладкой поверхности предмет двигается легче, а на шероховатой — труднее. Неровности цепляются за него и не дают быстро ехать вперёд.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 прижатие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предмет давит на поверхность, тем крепче они соприкасаются. Тяжёлый рюкзак тащить сложнее, чем лёгкий пенал, потому что трение становится больше.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Смазка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поверхностями есть вода, масло или воск, они начинают скользить легче. Смазка уменьшает сцепление, и движение становится более плавным.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наблюдения о скольжении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Гладко — значит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гладкой поверхности предмет часто едет почти сам. Чем меньше неровностей, тем проще ему двигаться, и тем меньше сил нужно приложить.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Смазка ускоряет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поверхность немного смазана, предмет скользит быстрее. Поэтому дверные петли, колёса и некоторые механизмы смазывают, чтобы они не капризничали.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помогает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сухой или посыпанной песком поверхности скольжение заметно уменьшается. Это полезно зимой, когда нужно сделать дорожку безопаснее для шагов.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Трение нас выручает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трения мы бы не смогли нормально ходить и держать вещи. Оно помогает двигаться аккуратно, останавливаться вовремя и не превращать каждый шаг в приключение.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подружиться со скольжением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зависит от трения, поверхности и веса предмета. Иногда его уменьшают, чтобы ехать быстрее, а иногда увеличивают, чтобы шагать уверенно и не устраивать внезапные «банановые» падения.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2026-05-25T20:25:07Z</dcterms:created>
  <dcterms:modified xsi:type="dcterms:W3CDTF">2026-05-25T20:25:07Z</dcterms:modified>
</cp:coreProperties>
</file>