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основные вопросы взаимодействия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вызовов, последствий и решений для устойчивого сосуществования.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первобытных обрядов и культа природы до индустриальных изменений и современных экологических движений — взгляды на окружающий мир и роль человека развивались, отражая исторические и культурные трансформации.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века: эволюция отношения человека к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биологический вид, часть биосферы, активно участвует в круговороте веществ и энергии, влияя на природные процессы.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экосистеме: роль и влияние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жизни и урбанизация вызывают нарушения экосистем, изменяют природные циклы и баланс живых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антропогенных экосистем приводит к уменьшению естественного биоразнообразия и вытеснению многих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промышленности и сельского хозяйства на природу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выбрасывают в атмосферу и водные объекты токсины, тяжелые металлы и парниковые газы, приводя к ухудшению качества окружающей среды и здоровья населения.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его последствия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в Амазонии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Амазонка теряет около миллиона гектаров леса из-за расширения сельхозугодий и вырубок, что снижает способность леса к регуляции климата и поддержанию биоразнообразия.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аграрных монотипов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Монокультурное земледелие истощает почвы, снижает устойчивость к вредителям и ведет к усиленному использованию пестицидов, усугубляя загрязнение и уменьшая плодородие.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глобальное потепление вызывает серьезные климатические изменения и рост концентрации парниковых газов в атмосфере.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проблемы XXI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исчезновение видов подрывает устойчивость природных экосистем и разнообразие жизни на планете.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миллионами тонн пластика ежегодно угрожает морской флоре и фауне, нарушая пищевые цепи.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и зеленых зон уменьшает природные углеродные поглотители и ухудшает качество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CO₂ связан с промышленным развитием, автомобилизацией и энергетическим потреблением во всем мире.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уровня CO₂ отражает влияние человеческой деятельности на климатическую систему планеты.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концентрации CO₂ в атмосфере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экосистемам устойчивость и способность адаптироваться к изменениям окружающей среды.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роль и угрозы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ресурсов для человека, такие как лекарства и пища, зависят от сохранения разнообразия видов и сред их обитания.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биоразнообразию — утрата местообитаний, загрязнение и влияние инвазивных видов под давлением климатических изменений.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Вымершие и исчезающие виды: наглядные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Дронт, или родезийский голубь, исчез в XVII веке на Маврикии из-за охоты и вторжения инвазивных видов. Его гибель символизирует необратимые последствия человеческой деятельности.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Дронт — жертва человеческой колонизации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Стеллерова корова — последняя жертва промысла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промысел и экологические изменения стали причиной исчезновения Стеллеровой коровы — крупного морского млекопитающего в северной части Тихого океана.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Тасманский тигр и современная угроза амурскому тигру
</a:t>
            </a:r>
            <a:endParaRPr lang="en-US" sz="1359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Тасманский тигр вымер в XX веке из-за охоты и утраты среды обитания, а сегодня амурский тигр находится под угрозой исчезновения из-за браконьерства и сокращения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автотранспорт выделяют токсичные вещества, ухудшая качество воздуха и воды.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пестицидов и удобрений в сельском хозяйстве приводит к загрязнению почв и водоемов.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отходы, в том числе пластик, накапливаются в городах и природе, вызывая загрязнение и гибель живых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способствует развитию заболеваний у населения и снижает продуктивность экосистем.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 последствия загрязнения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644" y="1336325"/>
            <a:ext cx="355111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показатели PM2.5, число дней с опасным уровнем смога и основные источники загрязнения в крупных городах мира.
</a:t>
            </a:r>
            <a:endParaRPr lang="en-US" sz="125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мегаполисы демонстрируют более высокие уровни загрязнения по сравнению с западными городами, где действуют эффективные экологические меры.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уровень загрязнения воздуха в мегаполисах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научные данные и экологические последствия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средняя поверхностная температура планеты повысилась на 1,2°C. Это ускоряет таяние ледников по всему миру, способствует повышению уровня океана и вызывает серьезные климатические изменения.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Земли и его последствия
</a:t>
            </a:r>
            <a:endParaRPr lang="en-US" sz="1511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экстремальных погодных явлений
</a:t>
            </a:r>
            <a:endParaRPr lang="en-US" sz="1483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приводят к более частым и сильным ураганам, засухам и наводнениям. Эти явления угрожают экосистемам, сельскому хозяйству и жизням миллионов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экологические катастрофы: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3585675"/>
            <a:ext cx="36510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катастрофа, 1986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атомной станции вызвал радиоактивное загрязнение, вынудил эвакуировать более 100 000 человек и создал Зону отчуждения с долгосрочными экологическими и социальными последствиями.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6400" y="1908225"/>
            <a:ext cx="34944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Аральское море: катастрофа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десятилетий площадь моря сократилась более чем на 80%, рыболовство исчезло, местное население столкнулось с ухудшением здоровья и экономической нестабильностью.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градостроительство и транспортная инфраструктура фрагментируют леса, создавая барьеры для диких животных и нарушая естественные миграционные пути.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 мелиорация приводят к осушению болот и изменению гидрологии, что негативно сказывается на биоразнообразии и качестве воды.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Гидротехнические сооружения изменяют русла рек, нарушая естественные процессы осадконакопления и способствуя эрозии, что ведет к исчезновению природных комплексов.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ландшафтов под влиянием человеческой деятельности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ценности и формирование экологического мышления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молодежные инициативы, такие как Fridays for Future, вдохновляют сотни тысяч школьников во всем мире требовать действий по защите климата и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молодежных экологических движений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и локальные проекты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участвуют в волонтерских уборках, программах раздельного сбора и мероприятиях по посадке деревьев, формируя практические навыки бережного отношения к природе.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кампании в образовательных учреждениях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лекции, мастер-классы и конкурсы, которые способствуют углублению знаний об экологии, что усиливает мотивированность молодежи к ответственному поведению.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 защите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протокол, 1997 год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международное соглашение, направленное на сокращение выбросов парниковых газов у промышленных стран для замедления глобального потепления.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биоразнообразии, 1992 год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ориентирован на сохранение видов и экосистем, устойчивое использование природных ресурсов и справедливое распределение выгод от использования генетических материалов.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соглашение, 2015 год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обязались ограничить рост глобальной температуры значительно ниже 2°C с целью минимизировать разрушительные климатические эффекты.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и координация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объединяет страны для мониторинга действий, поддержки устойчивого развития и внедрения экологических норм на глобальном уровне.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видов происходят в зонах тропических лесов, где сохраняется высочайшее биоразнообразие и интенсивное воздействие человека.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сфокусированных мер охраны именно тропических экосистем для предотвращения массового исчезновения видов.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исчезновения видов по регионам (график МСОП, 2022)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инновации и примеры внедрения «зелёных» технологий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солнечные электростанции обеспечивают все большую долю электричества, снижая зависимость от ископаемого топлива и выбросы CO₂.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солнечной энергетики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как альтернатива традиционным авто
</a:t>
            </a:r>
            <a:endParaRPr lang="en-US" sz="129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Производители, включая Tesla и BYD, активно развивают электромобили, способствуя сокращению загрязнения воздуха и освоению новых технологий батарей.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системы переработки отходов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раздельного сбора и применение биопластика снижают объемы мусора и загрязнение окружающей среды, поддерживая концепцию Zero Waste.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комплексных уроков по экологии расширяет знания учеников по вопросам устойчивого развития и защиты природных ресурсов.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образование: роль школы и внеурочной деятельности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экологических клубов стимулирует активности учащихся в практических инициативах и развитии лидерских качеств.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дней Земли и акций вовлекает школьников в коллективные мероприятия, повышая общественную экологическую сознательность.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онлайн-платформ и молодежных форумов помогает распространить научно-популярную информацию и популяризировать сознательное потребление.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 ресурсов сокращает нагрузку на экосистемы и способствует их восстановлению на локальном и глобальном уровнях.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человека: индивидуальный вклад в защиту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акциях, таких как «Час Земли» и уборках, формирует личную ответственность и поддерживает коллективные усилия по улучшению окружающей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экологичные товары и привычки помогает снизить негативное воздействие на природу и стимулирует рынок устойчивых продуктов.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человека и природы: взгляд в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Сотрудничество, инновации и экологическое воспитание создают условия для устойчивого сосуществования, сохраняя природу ради благополучия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2026-05-07T18:30:17Z</dcterms:created>
  <dcterms:modified xsi:type="dcterms:W3CDTF">2026-05-07T18:30:17Z</dcterms:modified>
</cp:coreProperties>
</file>