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отбор, митотический цикл и разнообразие биогеоценозов
</a:t>
            </a:r>
            <a:endParaRPr lang="en-US" sz="290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до экосистемы: одна логика изменений и отбора.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до сообщества: единая логика изменений
</a:t>
            </a:r>
            <a:endParaRPr lang="en-US" sz="281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создаёт наследуемые различия, отбор усиливает удачные варианты, а связи между видами удерживают разнообразие сообщества.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цикл: четыре основные стадии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G1 клетка растёт, накапливает вещества и готовится к следующему этапу. Именно здесь оцениваются условия, при которых деление вообще будет безопасным и полезным.
</a:t>
            </a:r>
            <a:endParaRPr lang="en-US" sz="1013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S-фазе происходит удвоение молекулы ДНК. Благодаря этому каждая будущая дочерняя клетка получает полный набор наследственной информации, необходимый для нормальной работы.
</a:t>
            </a:r>
            <a:endParaRPr lang="en-US" sz="886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 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G2 клетка проверяет завершённость репликации и готовность к делению. Затем в фазе M хромосомы распределяются между двумя дочерними клетками.
</a:t>
            </a:r>
            <a:endParaRPr lang="en-US" sz="1051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помогает точно передавать наследственный материал. Контрольные точки снижают число ошибок, но не устраняют их полностью.
</a:t>
            </a:r>
            <a:endParaRPr lang="en-US" sz="10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точки и точность деления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G1-контроль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G1-контроль оценивает размер клетки, наличие питательных веществ и общую готовность к дальнейшему циклу. Если условия недостаточны, деление замедляется или останавливается.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G2-контроль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G2-контроль проверяет, завершилось ли удвоение ДНК и нет ли серьёзных повреждений. Это предотвращает передачу дефектов в дочерние клетки.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Контроль веретена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веретена деления отслеживает прикрепление хромосом. При сбое возрастает риск неравного распределения наследственного материала и нарушений в потомстве клетки.
</a:t>
            </a:r>
            <a:endParaRPr lang="en-US" sz="10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ДНК как источник наследуемых различий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6175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копирование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S-фазы каждая молекула ДНК служит матрицей для синтеза новой. В результате дочерние клетки получают почти одинаковые наборы генетической информации.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3320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процессе копирования возникают редкие ошибки. Часть из них исправляется системами репарации, но некоторые остаются и становятся наследуемыми изменениями.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70454" y="2211500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изменение не мешает клетке, оно может сохраняться в линии последующих делений. Так появляются новые варианты признаков, на которые затем действует отбор.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копирования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репликации могут привести к замене нуклеотидов, вставкам или выпадениям участков ДНК. Такие изменения иногда меняют работу гена и признаки клетки.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молекулы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ДНК возникают под действием химических веществ, излучения или внутренних процессов клетки. Если их не исправить, при делении они закрепляются как мутации.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распределения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распределения хромосом во время митоза может дать дочерним клеткам разный набор наследственного материала. Это часто нарушает их жизнеспособность и функции.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мутации в соматических клетках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 мейоз: почему это не одно и то же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митоз поддерживает постоянство, а мейоз создаёт новые комбинации наследственного материала.
</a:t>
            </a:r>
            <a:endParaRPr lang="en-US" sz="10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главные условия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Наследуемый признак может передаваться потомкам только тогда, когда он закодирован в ДНК. Без наследственности удачный вариант не закрепляется в популяции.
</a:t>
            </a:r>
            <a:endParaRPr lang="en-US" sz="1207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популяции должны существовать отличия между особями. Именно разнообразие признаков создаёт материал, с которым может работать естественный отбор.
</a:t>
            </a:r>
            <a:endParaRPr lang="en-US" sz="122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выживании
</a:t>
            </a:r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особи чаще доживают до размножения, чем другие. Разница в выживании становится заметной только тогда, когда условия среды отбирают наиболее приспособленных.
</a:t>
            </a:r>
            <a:endParaRPr lang="en-US" sz="1199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носитель полезного признака оставляет больше потомков, этот признак постепенно встречается чаще. Так меняется состав популяции от поколения к поколению.
</a:t>
            </a:r>
            <a:endParaRPr lang="en-US" sz="12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отбора в реальной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антибиотики
</a:t>
            </a:r>
            <a:pPr algn="ctr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популяции бактерий после курса антибиотика выживают не все клетки. Сохраняются те, у которых уже была устойчивость, а затем они быстрее размножаются и занимают освободившееся пространство. Среда не создаёт устойчивость заново — она отбирает тех, кто её уже имел.
</a:t>
            </a:r>
            <a:endParaRPr lang="en-US" sz="871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 сухом склоне
</a:t>
            </a:r>
            <a:pPr algn="ctr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сухом открытом склоне преимущество получают растения, которые экономно расходуют воду: имеют более узкие листья, плотную кожицу или другие защитные признаки. Влажные и теневые условия были бы выгодны уже другим вариантам. Отбор зависит от среды, а не от «стремления» вида.
</a:t>
            </a:r>
            <a:endParaRPr lang="en-US" sz="8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причинности: от клетки к биогеоценозу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Причинная цепочка показывает, как наследуемые изменения на клеточном уровне отражаются в популяциях и биогеоценозах.
</a:t>
            </a:r>
            <a:endParaRPr lang="en-US" sz="10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7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
</a:t>
            </a:r>
            <a:endParaRPr lang="en-US" sz="7481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биологии; популяционная генетика.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популяции отбор действует на особей, а не на вид в целом: именно различия в успехе размножения меняют частоты признаков.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основная единица эволюции.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Популяционная генетика; примеры поддержания полиморфизма в природных популяциях.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Балансирующий отбор может сохранять несколько вариантов признака одновременно, если они по-разному выгодны в разных условиях среды.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более вариантов признака могут удерживаться в популяции длительное время.
</a:t>
            </a:r>
            <a:endParaRPr lang="en-US" sz="27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виды делят пространство и ресурсы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тень
</a:t>
            </a:r>
            <a:pPr algn="ctr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яркой поляне один вид быстрее накапливает биомассу при хорошем освещении, а другой уступает ему в открытом месте. Но в тени их роли меняются: там преимущество получает более теневыносливая форма.
</a:t>
            </a:r>
            <a:endParaRPr lang="en-US" sz="952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 ресурса
</a:t>
            </a:r>
            <a:pPr algn="ctr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сообществе птицы могут делить корм по размеру семян. Крупные семена достаются виду с мощным клювом, мелкие — более мелкому специалисту, который иначе бы проиграл прямую конкуренцию.
</a:t>
            </a:r>
            <a:endParaRPr lang="en-US" sz="952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среда — много ниш
</a:t>
            </a:r>
            <a:pPr algn="ctr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виды могут жить рядом, если используют разные микроместа: кроны, подлесок, опад или почву. Такое разделение снижает давление конкуренции и делает сообщество более богатым по составу.
</a:t>
            </a:r>
            <a:endParaRPr lang="en-US" sz="952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редкость становится преимуществом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10175" y="1453284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редкости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хищник чаще распознаёт обычную окраску, редкий вариант дольше остаётся незамеченным. В результате редкая форма получает больше шансов дожить до размножения.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810175" y="2658993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врагов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паразитах и болезнях наиболее массовый генотип часто встречается с ними чаще всего. Тогда именно редкие варианты признаков помогают части особей избегать заражения и сохраняться в популяции.
</a:t>
            </a:r>
            <a:endParaRPr lang="en-US" sz="1104" dirty="0"/>
          </a:p>
        </p:txBody>
      </p:sp>
      <p:sp>
        <p:nvSpPr>
          <p:cNvPr id="12" name="Text 4"/>
          <p:cNvSpPr txBox="1"/>
          <p:nvPr/>
        </p:nvSpPr>
        <p:spPr>
          <a:xfrm>
            <a:off x="810175" y="3864699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выгод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 становится слишком обычным, конкуренция внутри группы усиливается. Редкие особи могут воспользоваться менее занятым ресурсом и временно обойти более распространённые формы.
</a:t>
            </a:r>
            <a:endParaRPr lang="en-US" sz="11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8344"/>
            <a:ext cx="3432300" cy="13880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и следствие: краткая сводка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показывает, как разные процессы меняют наследственное разнообразие и взаимодействие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механизмы создают разнообразие, другие его сохраняют; вместе они поддерживают устойчивость популяций и сообществ.
</a:t>
            </a:r>
            <a:endParaRPr lang="en-US" sz="1182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Популяционная генетика; экология сообществ.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миграция поддерживает наследственное разнообразие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Мигранты приносят в популяцию новые аллели и уменьшают генетическую изоляцию. Это особенно важно для малочисленных групп, где случайная потеря вариантов происходит быстрее.
</a:t>
            </a:r>
            <a:endParaRPr lang="en-US" sz="1174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изоляции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особями между соседними популяциями помогает компенсировать последствия инбридинга и поддерживает жизнеспособность потомства. Генетическое разнообразие при этом возрастает без полного смешения групп.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для 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среда меняется, популяция с более широким набором аллелей имеет больше шансов сохранить часть особей, уже подходящих к новым условиям. Так миграция повышает адаптивный потенциал.
</a:t>
            </a:r>
            <a:endParaRPr lang="en-US" sz="11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иллюстрация принципа частотно-зависимого и сезонного отбора, основанная на школьной модели.
</a:t>
            </a:r>
            <a:endParaRPr lang="en-US" sz="527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меняются во времени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преимущества генотипов меняются вместе с погодными условиями, поэтому ни один вариант не исчезает полностью.
</a:t>
            </a:r>
            <a:endParaRPr lang="en-US" sz="116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зависит от среды: при смене условий полезные варианты чередуются, а разнообразие сохраняется как запас устойчивости.
</a:t>
            </a:r>
            <a:endParaRPr lang="en-US" sz="10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разнообразное сообщество устойчивее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6170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видов — больше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 сообществе, тем больше вероятность, что хотя бы часть организмов сохранит работу экосистемы при изменении климата, засухе или вспышке численности хищников.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3403318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замещение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вид исчезает, его функцию могут частично взять на себя другие организмы. Такое функциональное замещение смягчает последствия потери и предотвращает резкий обвал связей.
</a:t>
            </a:r>
            <a:endParaRPr lang="en-US" sz="1105" dirty="0"/>
          </a:p>
        </p:txBody>
      </p:sp>
      <p:sp>
        <p:nvSpPr>
          <p:cNvPr id="12" name="Text 4"/>
          <p:cNvSpPr txBox="1"/>
          <p:nvPr/>
        </p:nvSpPr>
        <p:spPr>
          <a:xfrm>
            <a:off x="6270457" y="1574000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цепей питания и способов использования ресурсов делает систему менее уязвимой к случайным нарушениям. Поэтому богатые по составу биогеоценозы обычно устойчивее однообразных.
</a:t>
            </a:r>
            <a:endParaRPr lang="en-US" sz="10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Ч.; школьный курс эволюционного учения.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 проста: у эволюции нет цели заранее, а успех признака измеряется числом потомков, а не «полезностью» для вида в целом.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отбора — не польза для вида, а различия в размножении особей.
</a:t>
            </a:r>
            <a:endParaRPr lang="en-US" sz="26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наследственности к устойчивости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до экосистемы действует одна логика: наследуемые различия проходят через отбор, закрепляются в популяциях и в итоге помогают сообществам сохранять устойчивость.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2026-07-25T23:06:09Z</dcterms:created>
  <dcterms:modified xsi:type="dcterms:W3CDTF">2026-07-25T23:06:09Z</dcterms:modified>
</cp:coreProperties>
</file>