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 урока: удивительный мир мхов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строение, разнообразие и важную роль мхов в природе и жизни человека.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древние растения без корней и сосудов, появились более 400 миллионов лет назад. Они живут в самых разных местах и способны расти там, где другим растениям сложно выжить.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мхи и почему они уникальны?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признаки мхов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строение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небольшие растения, обычно от 1 до 10 см. Их тело состоит из стебелька с зелёными листочками и ризоидов, заменяющих корни.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сложных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 и сосудистой системы. Его клетки содержат хлорофилл, обеспечивающий фотосинтез, а размножаются они спорами.
</a:t>
            </a:r>
            <a:endParaRPr lang="en-US" sz="128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цветковых растений, мхи не образуют семена и цветы. Их жизненный цикл связан с чередованием поколений — гаметофита и спорофита.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наиболее многочисленная и распространённая группа, преобладает в умеренных широтах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мхов: основные группы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 отличаются плоским телом и встречаются в основном во влажных местах и на почве.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мхи — редкая группа с особенностями строения спорофита, часто встречаются в тропиках и умеренных зонах.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мха: ключевые особенности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вместо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корней, их функцию выполняют ризоиды, обеспечивающие прикрепление к субстрату и поглощение воды.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Листочки из одного слоя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мхов очень простые, состоят из одного слоя клеток, не имеют жилок, но содержат хлоропласты для фотосинтеза.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Водозапасающие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мха способны удерживать влагу, что помогает растению переживать пересушивание и изменчивые условия среды.
</a:t>
            </a:r>
            <a:endParaRPr lang="en-US" sz="13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в строении и размножении мхов и высших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обладают простым строением и уникальными адаптациями, отличающими их от высших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мхов и высших растений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мхов: ключевые этапы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поколение — зелёное растение, на котором развиваются органы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формирует мужские и женские гаметы, необходимые для оплодотворения.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спорофит — короткий стебелек с коробочкой для спор.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из коробочки попадают в почву и прорастают в новый гаметофит, завершая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мхов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размножения и развития поколений у мхов.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мхов происходит главным образом спорами, которые распространяются ветром и водой, обеспечивая расширение ареала.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мхов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оплодотворения требуется влага: сперматозоиды передвигаются только по влажной поверхности, что ограничивает условия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зонах и тропиках мхи проявляют наибольшее разнообразие, занимая роль важного компонента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мхов связано с влажным и стабильным климатом преимущественно в лесных и болотных районах.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мхов в разных климатах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2023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удерживать значительное количество влаги, что помогает сохранять влажность почвы и снижает риск эрозии в различных экосистемах.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разложении мхи образуют перегной, который обогащает почву питательными веществами и способствует поддержанию биологического круговорота.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микросреду для жизни насекомых, мелких животных и разнообразных микроорганизмов, обеспечивая биоразнообразие на многих территориях.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мхи способствуют формированию особых экосистем, регулируют уровни воды и кислорода, поддерживая баланс местных природных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болота: образование торфа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сфагновых мхов в формировании торфа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обладает уникальной способностью накапливать воду и замедлять разложение органики. В результате в болотах образуются толстые слои торфа, важные для экосистемы и человека.
</a:t>
            </a:r>
            <a:endParaRPr lang="en-US" sz="1392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торфа в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сформированный мхами, широко используется в сельском хозяйстве для улучшения почвы и как топливо. Кроме того, торфяные болота служат природными резервуарами воды и углекислого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виды мхов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(Sphagnum)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в болотах, способен впитывать и сохранять большое количество влаги, что делает его ключевым для формирования торфяных экосистем.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(Polytrichum commune)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мох, распространенный в влажных лесах и на опушках, устойчив к перепадам влажности и температур.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Бриевые мхи (Bryum)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вдоль дорог, на камнях и крышах, адаптированы к различным условиям и способствуют биологическому разнообразию.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плоским видом тела и часто встречаются во влажных местах, играют важную роль в формировании лесного слоя гумуса.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быстро восстанавливаться после высыхания, сохраняя жизненные функции и выживая в нестабильных условиях влажности.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мхов к разным условиям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воду и питательные вещества всей поверхностью тела, мхи не зависят от корней, что позволяет им обитать на скалах и коре деревьев.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устойчивость к экстремальным условиям делает мхи первыми поселенцами на свежих почвах и местах после природных катастроф.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хозяйстве и жизни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мхов в строительстве и быту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регионах мхи применялись для утепления домов благодаря своей теплоизоляционной способности, обеспечивая комфорт в холодном климате.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Антисептические свойства сфагнума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традиционно использовался в медицине для обработки ран во время военных конфликтов из-за способности обеззараживать и удерживать влагу.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мхов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цветоводстве мхи применяют для улучшения почв, а также используют в системах очистки воды, где они помогают фильтровать загрязнения.
</a:t>
            </a:r>
            <a:endParaRPr lang="en-US" sz="12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регулируют влажность и питают почву органическими веществами, создавая благоприятную среду для роста других растений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ключевую роль мхов в увлажнении и питании почв, что влияет на устойчивость экосистем.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мхов в круговороте воды и питательных веществ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Российского ботанического института, 2023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вырубка лесов приводят к снижению численности многих видов мхов, нарушая природные экосистемы.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охраны мхов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уменьшает естественные места обитания мхов, создавая угрозу для их сохранения и биоразнообразия.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отмечено более 60 видов мхов, находящихся под угрозой исчезновения, что требует срочных мер защиты.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включают запреты на сбор, восстановление болот, проведение экологического просвещения и научные исследования.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мхах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природный губчатый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мох способен впитывать воды в 20–25 раз больше своего веса, что делает его уникальным для естественного удержания влаги в природе.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Радиоактивная устойчивость некоторых мхов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продолжают расти в районах с сильным радиоактивным загрязнением, например в Чернобыле, демонстрируя удивительную приспособляемость.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индикаторы чистоты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определённых видов мхов отражает уровень загрязнения атмосферы, что позволяет использовать их для экологического мониторинга.
</a:t>
            </a:r>
            <a:endParaRPr lang="en-US" sz="12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сохранились с древних времён и помогают исследовать эволюцию растений благодаря своим уникальным биологическим особенностям.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научное значение мхов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торфа, образованного мхами, позволяет ученым восстанавливать климатические условия древних эпох и прогнозировать изменения.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эксперименты с культивированием мхов раскрывают механизмы выживания и адаптации растений в экстремальной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изучения мхов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важны для природы, сохраняя влажность и поддерживая экосистемы. Их изучение поможет сохранить биологическое разнообразие и усилить охрану окружающей среды.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2026-05-08T11:15:05Z</dcterms:created>
  <dcterms:modified xsi:type="dcterms:W3CDTF">2026-05-08T11:15:05Z</dcterms:modified>
</cp:coreProperties>
</file>