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мира и России: где живут люди и почему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где живут люди и что влияет на их расселение.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населения: зачем она нужна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объясняет, где и как живут люди, почему меняется численность населения и как эти различия помогают планировать школы, больницы, транспорт и развитие территорий.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млрд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насколько быстро выросло человечество и почему для стран так важны рождаемость, смертность и миграции.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Департамент по экономическим и социальным вопросам, World Population Prospects 2022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превысило население Земли в 2022 году.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по материкам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огромная часть жителей Земли сосредоточена на сравнительно небольшой части суши.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резко выделяется по численности, а Африка быстрее других увеличивает население.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оценки численности населения по материкам, 2023
</a:t>
            </a:r>
            <a:endParaRPr lang="en-US" sz="9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заселяют одни территории активнее других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дольше и плотнее заселяют территории, где есть реки, озёра, плодородные земли и возможность вести хозяйство без больших затрат и риска для жизни.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 умеренный климат, равнины и удобные проходы для дорог привлекают население сильнее, чем горы, пустыни, тундра и районы вечной мерзлоты.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порты, промышленные центры и крупные транспортные узлы создают рабочие места и делают жизнь удобнее, поэтому вокруг них население растёт быстрее.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освоения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торговые пути, столицы и первые промышленные районы часто остаются густонаселёнными и сегодня, потому что там давно сложились связи, услуги и инфраструктура.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разных территорий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могут быть заселены территории с разными условиями жизни и хозяйства.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плотность обычно связана с городами и странами с развитой экономикой, а низкая — с северными и труднодоступными районами.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национальные статистические службы; ООН (сопоставимые оценки, 2023–2024)
</a:t>
            </a:r>
            <a:endParaRPr lang="en-US" sz="7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25571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10600" y="1652893"/>
            <a:ext cx="442575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сельское население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сосредоточены работа, образование, медицина, торговля и транспорт, поэтому сюда стремятся люди разных возрастов и профессий. Это ускоряет рост городов и расширяет их влияние.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уклад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жители чаще связаны с сельским хозяйством, лесным и водным хозяйством. Их жизнь сильнее зависит от погоды, сезона и природных условий местности.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требует дорог, общественного транспорта, водоснабжения, школ и поликлиник. Чем больше жителей, тем сильнее нагрузка на эти системы и тем важнее их развитие.
</a:t>
            </a:r>
            <a:endParaRPr lang="en-US" sz="913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и 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население обычно живёт более разреженно, а между домами и хозяйствами большие расстояния. Это делает территорию более спокойной, но менее обеспеченной услугами.
</a:t>
            </a:r>
            <a:endParaRPr lang="en-US" sz="9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численность населения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причины роста и сокращения населения: естественные изменения и миграции.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населения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помогает понять, сколько людей скоро войдут в трудоспособный возраст и где понадобится больше школ или медицинской помощи.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взрослых означает высокий спрос на рабочие места, а рост доли пожилых повышает нагрузку на пенсии и здравоохранение.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2022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состав населения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00912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рождении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мальчиков рождается немного больше, чем девочек. Это небольшое различие заметно уже в статистике новорождённых и влияет на дальнейшее соотношение полов.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3027177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мужчин и женщин помогает планировать семьи, рабочие места, медицинскую помощь и социальные программы, а также делать более точные демографические прогнозы.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29950" y="1700912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взрослом и пожилом возрасте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женщин становится больше, потому что они в среднем живут дольше. Поэтому в старших группах населения женская доля часто выше мужской.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Рождаемость, смертность и естественный прирост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двумя первыми линиями показывает, растёт ли население. Чем меньше этот разрыв, тем медленнее увеличивается численность.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видно: рождаемость постепенно снижается, смертность немного растёт, поэтому естественный прирост сокращается.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2022; упрощённая учебная схема
</a:t>
            </a:r>
            <a:endParaRPr lang="en-US" sz="8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населения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переезжают внутри одной страны: из деревни в город, из северных районов в более тёплые или из небольших городов в крупные центры.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внешней миграции человек меняет страну проживания. Такие переезды связаны с учёбой, работой, семьёй, безопасностью и условиями жизни.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переезда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решение влияют уровень зарплаты, доступность образования и медицины, экологическая обстановка, климат и наличие жилья, а также военные конфликты и нестабильность.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потоков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миграций видно, куда люди чаще всего уезжают и откуда приезжают. Обычно поток идёт в крупные города и экономически более развитые регионы.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переписи населения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помогает получить полную картину о людях, их составе и условиях жизни. Эти сведения используют для государственных и региональных решений.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показывает не только число жителей, но и их структуру. Это основа для планирования социальной инфраструктуры и развития территорий.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Росстата и программы переписи населения
</a:t>
            </a:r>
            <a:endParaRPr lang="en-US" sz="9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4261" y="1895134"/>
            <a:ext cx="394800" cy="45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80755" y="2144739"/>
            <a:ext cx="394800" cy="45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3138" y="2961567"/>
            <a:ext cx="451200" cy="45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4857" y="3221854"/>
            <a:ext cx="458700" cy="366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0563" y="3771680"/>
            <a:ext cx="451200" cy="451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демографические проблемы
</a:t>
            </a:r>
            <a:endParaRPr lang="en-US" sz="2737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пожилых людей растёт, поэтому увеличивается нагрузка на пенсии, медицину и социальную помощь, а число трудоспособных жителей может сокращаться.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рождаемость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детей рождается мало, в будущем уменьшается число школьников и молодых работников. Это влияет на экономику и на развитие целых регионов.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смертность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территориях смертность остаётся высокой из-за болезней, плохой медицины, тяжёлых условий труда и низкого уровня жизни.
</a:t>
            </a:r>
            <a:endParaRPr lang="en-US" sz="875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отдельных районах слишком много людей для ограниченных ресурсов. Это усиливает нехватку жилья, транспорта, воды и мест работы.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может опережать возможности территории. Тогда сложнее обеспечить людей продуктами, водой, энергией и безопасной городской средой.
</a:t>
            </a:r>
            <a:endParaRPr lang="en-US" sz="8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демографических показателей разных стран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сравниваются по трём разным демографическим признакам, поэтому заметны не только различия в численности рождений, но и в качестве жизни.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развитые страны обычно имеют более высокую продолжительность жизни и более низкую рождаемость, а в странах с более низким доходом рождаемость выше.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ООН; последние доступные оценки, округлено
</a:t>
            </a:r>
            <a:endParaRPr lang="en-US" sz="8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России: общая характеристика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жителей сосредоточена в европейской России, на юге и в крупных городах. В азиатской части страны население распределено значительно реже.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природных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заселение сильно влияют климат, суровость зим, наличие воды и удобство территории для жизни и работы. Труднодоступные районы заселяются медленнее.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живут там, где есть предприятия, дороги, железные дороги, порты и рабочие места. Экономические центры притягивают население сильнее других территорий.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урбанизация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России особенно важны переезды между регионами и рост городов. Они усиливают различия между центральными территориями и северными районами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агломерации России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концентрируют население, рабочие места и услуги. Их рост влияет на транспорт, жильё и экологию.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усиливают притяжение населения и ресурсов. Чем быстрее растёт агломерация, тем выше нагрузка на инфраструктуру и окружающую среду.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городская и региональная статистика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государства и демография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демографическая политика влияет на рождаемость, смертность и миграцию.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млрд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численность требует точных демографических данных: они помогают рассчитывать школы, больницы, транспорт и жильё, а также понимать, где нужны новые ресурсы.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2022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населяет Землю, поэтому даже небольшие изменения в рождаемости, смертности и миграциях заметно влияют на планирование территорий.
</a:t>
            </a:r>
            <a:endParaRPr lang="en-US" sz="18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меняется — и это видно в географии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размещение людей зависят от природы, хозяйства, миграций и демографических процессов. Понимание этих связей помогает объяснить развитие стран и прогнозировать будущее территорий.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2026-06-02T18:29:45Z</dcterms:created>
  <dcterms:modified xsi:type="dcterms:W3CDTF">2026-06-02T18:29:45Z</dcterms:modified>
</cp:coreProperties>
</file>