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Земли: главное и интересное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зон и их уникальные особенности на нашей планете.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формируются под воздействием климата, рельефа, почвы и воды. Их растения и животные приспосабливаются к условиям, что влияет и на жизнь людей в этих областях.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формируются природные зоны: влияние природы
</a:t>
            </a:r>
            <a:endParaRPr lang="en-US" sz="254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Экваториальные леса имеют несколько ярусов — от высоких деревьев до эпифитов. Это создаёт сложные экосистемы с большим разнообразием растений.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Многоярусная растительность экваторов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здесь редко опускается ниже +24°C, а количество осадков превышает 2000 мм в год, что поддерживает плотную растительность.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 тёплый и влажный климат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лесах обитают яркие попугаи, хитрые обезьяны и сильные ягуары — представители богатой фауны влажных зон.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Амазонки и Конго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Экваториальные леса: самые влажные и густые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саваннах климат меняется: сезон дождей сменяется жарким засушливым периодом, что влияет на рост трав и выживание животных.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и сухие сезоны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населены зебрами и жирафами, а также львами и шакалами, что отражает сложную пищевую цепочку этой природной зоны.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саванн: хищники и травоядные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деревья адаптируются к засухе: баобабы запасают воду, а акации имеют колючки для защиты от травоядных.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Баобабы и акации — символы саванн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 редколесья: жаркие луга с деревьями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в пустынях жара может достигать +40°C, а ночью температура резко опускается, что требует от организмов особых приспособлений.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Экстримальные температурные колебания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запасают жир в горбах, а фенек активен ночью, чтобы избегать дневной жары и экономить влагу.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пустыни: приспособленные животные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агавы имеют толстый кожистый покров и глубокие корни, чтобы сохранять воду в очень сухих условиях.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пустынь — мастера экономии влаги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полупустыни: царство жары и засухи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характеризуются мягким летом, холодной зимой и богатыми чернозёмами, что делает их подходящими для обилия трав.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климат и плодородные почвы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грызуны и крупные травоядные, такие как бизоны, образуют основу экосистем степей и прерий.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степей: от сусликов до бизонов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растут ковыль и типчак — травы, устойчивые к ветрам и засушливым периодам, формируя густые луга.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 степей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прерии: безлесные просторы с травой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зима сменяется тёплым летом, что влияет на сброс листьев и активность животных в эти периоды.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 и жизнь леса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Лоси и кабаны соседствуют с белками и филинами, образуя сложные пищевые сети и обеспечивая экологическое равновесие.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смешанных лесов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Дуб, клён и берёза формируют лиственные леса, а добавление хвойных, таких как ель и сосна, создаёт смешанные зоны.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деревьев и кустарников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Лиственные и смешанные леса: сезонное разнообразие
</a:t>
            </a:r>
            <a:endParaRPr lang="en-US" sz="24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огромная зона хвойных деревьев: ели, сосны и лиственницы покрывают эти суровые земли холодного климата.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 России и Канады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бедных почв особенно развиты мхи и лишайники, которые играют важную роль в водном балансе и питании.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лишайники тайги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морозные зимы заставляют животных, как бурый медведь и росомаха, использовать специальные адаптации для выживания.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испытания для флоры и фауны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Тайга: самое большое хвойное царство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мерзлота и короткое лето формируют суровые условия обитания с низкими температурами и ограниченным ростом растений.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Жестокий климат северных областей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 и песец обладают густым мехом, а лемминги быстро размножаются, поддерживая пищевые цепи зоны.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тундры в борьбе за выживание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Тундровая флора включает мхи, лишайники и низкорослые берёзы, адаптированные к холодной почве и ветреным условиям.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тундры — мхи и карликовые кустарники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 лесотундра: царство холода и мхов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осадках объясняют разнообразие растительности — от густых лесов до пустынных ландшафтов.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количество осадков в экваториальных лесах, минимальное — в пустынях, отражая климатическую контрастность.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климатические данные,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в разных природных зонах Земли (мм/год)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848982"/>
            <a:ext cx="4356600" cy="16852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характеристики природных зон: средние температуры летом и зимой, количество осадков, тип почвы и главные растения, отражающие особенности каждой зоны.
</a:t>
            </a:r>
            <a:endParaRPr lang="en-US" sz="1367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климатических условий и почв формируют уникальные растительные сообщества, отражая адаптации к различным природным условиям.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о климате и почвах природных зон
</a:t>
            </a:r>
            <a:endParaRPr lang="en-US" sz="138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климат, почвы, растения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3167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2830" y="1710453"/>
            <a:ext cx="378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разнообразие: где больше всего видов?
</a:t>
            </a:r>
            <a:endParaRPr lang="en-US" sz="246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сосредоточено более половины всех видов растений и животных планеты. Эти леса обеспечивают уникальные условия для множества организмов.
</a:t>
            </a:r>
            <a:endParaRPr lang="en-US" sz="1155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Экваториальные леса — центр биоразнообразия
</a:t>
            </a:r>
            <a:endParaRPr lang="en-US" sz="1101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широты уменьшается тепло и влажность, что ведёт к сокращению количества видов и меняет структуру экосистем.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разнообразия от экватора к полюсам
</a:t>
            </a:r>
            <a:endParaRPr lang="en-US" sz="111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климатические условия ограничивают количество видов, но здесь проходят важные миграции птиц и обитают редкие животные.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разнообразие в тундре
</a:t>
            </a:r>
            <a:endParaRPr lang="en-US" sz="1266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и животный мир этих зон более скуден, но включает множество специализированных видов, адаптированных к переменным климатическим условиям.
</a:t>
            </a:r>
            <a:endParaRPr lang="en-US" sz="109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разнообразие в саваннах и степях
</a:t>
            </a:r>
            <a:endParaRPr lang="en-US" sz="1177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активно производят кислород и поглощают углекислый газ, поддерживая баланс газов в атмосфере и влияя на климатические процессы во всем мире.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отражают большую часть солнечных лучей, способствуя охлаждению атмосферы, а полярные зоны поддерживают глобальный температурный баланс через сохранение ледяных покровов.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природных зон на климат и атмосферу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Расчистка земель и вырубка лесов нарушают естественные экосистемы, приводя к утрате биоразнообразия. 2. Строительство и ирригация изменяют природные условия и снижают качество среды обитания.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Загрязнение воды, воздуха и почв вызывает сокращение численности многих видов. 2. Неустойчивое хозяйство влечёт угрожающие изменения климата и деградацию природных зон.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его воздействие на природные зоны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пустынь и сокращение лесов связаны с повышением температуры и изменением режима осадков, приводящими к деградации экосистем.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сельскохозяйственных угодий и городская застройка сокращают естественные ландшафты, ухудшая условия для диких животных и растений.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природных зон: исчезающие территории
</a:t>
            </a:r>
            <a:endParaRPr lang="en-US" sz="26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уникальный заповедник сохранит среду обитания редких видов и чистоту вод Байкала. Здесь строго запрещены любые виды хозяйственной деятельности.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Байкальский заповедник — сердце Сибири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дикие ландшафты Скалистых гор и разнообразие животных. Туристы могут увидеть природу без ущерба для экологии.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национальный парк Банф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Крюгер охраняет африканскую фауну и флору, включая больших кошек и редких птиц. Это одна из крупнейших охраняемых территорий на континенте.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 Крюгер в Южной Африке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природы: как защищают природные зоны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093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8235" y="2095106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Растения пустынь имеют разветвлённую корневую систему и толстый защитный кожистый слой для сохранения влаги. 2. Животные активны ночью, чтобы избегать жары, и получают жидкость из пищи.
</a:t>
            </a:r>
            <a:endParaRPr lang="en-US" sz="1285" dirty="0"/>
          </a:p>
        </p:txBody>
      </p:sp>
      <p:sp>
        <p:nvSpPr>
          <p:cNvPr id="7" name="Text 1"/>
          <p:cNvSpPr txBox="1"/>
          <p:nvPr/>
        </p:nvSpPr>
        <p:spPr>
          <a:xfrm>
            <a:off x="4918235" y="3182402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тундре животные оснащены плотным мехом, позволяющим выживать в мороз. 2. Низкорослые растения размножаются быстрыми семенами в краткое летнее окно.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4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живых организмов к природной зоне
</a:t>
            </a:r>
            <a:endParaRPr lang="en-US" sz="25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163" y="1647776"/>
            <a:ext cx="4100611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природных зон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характерные растения и животных, встречающихся в разных природных зонах, демонстрируя многообразие жизни на планете.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зона характеризуется особыми видами, отражая приспособленность к условиям и роль в экосистеме.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обитатели разных природных зон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предоставляют людям пищу, древесину и лекарственные растения, являясь основой для развития сельского хозяйства и традиционных промыслов.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доступность природных ресурсов напрямую влияют на культуру и образ жизни населения в разных регионах планеты.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жизнь человека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природных зон для сохранения планеты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природных зон помогает сохранять биоразнообразие, управлять ресурсами рационально и защищать окружающую среду, укрепляя бережное отношение к нашей планете.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2026-05-08T10:53:45Z</dcterms:created>
  <dcterms:modified xsi:type="dcterms:W3CDTF">2026-05-08T10:53:45Z</dcterms:modified>
</cp:coreProperties>
</file>