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3855" y="440175"/>
            <a:ext cx="4256439" cy="426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050" y="440175"/>
            <a:ext cx="45585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49050" y="1101675"/>
            <a:ext cx="3905100" cy="359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Улетали лебеди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 улетают осенью, и природа прощается с летом.
</a:t>
            </a:r>
            <a:endParaRPr lang="en-US" sz="4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350" y="740863"/>
            <a:ext cx="4150800" cy="36603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37875" y="739975"/>
            <a:ext cx="40530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птицы улетают осенью
</a:t>
            </a:r>
            <a:endParaRPr lang="en-US" sz="2045" dirty="0"/>
          </a:p>
        </p:txBody>
      </p:sp>
      <p:sp>
        <p:nvSpPr>
          <p:cNvPr id="5" name="Text 1"/>
          <p:cNvSpPr txBox="1"/>
          <p:nvPr/>
        </p:nvSpPr>
        <p:spPr>
          <a:xfrm>
            <a:off x="4737875" y="1377275"/>
            <a:ext cx="4053000" cy="30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 — красивые большие птицы с длинной шеей и белыми крыльями. Когда холодает и вода начинает замерзать, им нужно искать тёплые места и корм. В тексте важно не только это, но и тихое осеннее настроение.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лебеди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— водоплавающая птица. У него широкие крылья, сильное тело и длинная шея, которая помогает ему красиво держаться на воде и в полёте.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взрослые лебеди белые, а у птенцов оперение сначала сероватое. Так они выглядят чуть скромнее, но тоже очень мило и трогательно.
</a:t>
            </a:r>
            <a:endParaRPr lang="en-US" sz="1598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умеет плыть почти бесшумно и взлетает очень плавно. Кажется, будто по небу плывёт большая белая птица-кораблик.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в небе летит стройная стая лебедей. Белые птицы ярко выделяются на фоне серых облаков и осеннего неба. Их спокойный полёт напоминает тихое прощание с тёплыми днями.
</a:t>
            </a:r>
            <a:endParaRPr lang="en-US" sz="1003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Белые птицы над полями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 держатся вместе, будто помогают друг другу не сбиться с пути. Впереди виден уверенный полёт, а позади — длинный след из расправленных крыльев. Стая выглядит дружной и очень красивой.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тёплые края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тихой землёй уже чувствуется прохлада, а в небе слышится движение крыльев. Лебеди летят спокойно и ровно, словно знают: впереди их ждёт длинная дорога и другая, более тёплая вода.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провожает птиц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Стая в осеннем небе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лебеди улетают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становится холоднее, и водоёмы постепенно остывают. Лебедям труднее плавать, искать корм и оставаться там, где скоро появится лёд.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улетают заранее, пока у них ещё хватает сил. Они выбирают путь, когда вода ещё открыта и можно спокойно продолжать дорогу.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Перелёт помогает лебедям пережить зиму в более тёплых местах. Весной они снова возвращаются туда, где им удобно жить и выращивать птенцов.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осенний перелёт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жизни лебедей осенью и зимой.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лебеди летят далеко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 часто летят клином. Впереди обычно летит сильная птица, а остальные держатся за ней, чтобы легче было двигаться и не сбиваться с пути.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строй помогает стае экономить силы. Когда птицы летят дружно и ровно, дальняя дорога становится чуть легче, почти как командная игра в небе.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лебеди делают остановки на воде. Там они отдыхают, набираются сил и снова отправляются в путь, будто говорят: «Ещё немного — и долетим!»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лебеди держатся неподалёку от птенцов и внимательно следят за ними. Так семья остаётся вместе и чувствует себя спокойнее. Малыши учатся плавать, держаться на воде и узнавать окружающий мир.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малышами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 стараются защищать своих детёнышей и показывают им безопасные места. Птенцы плывут рядом со взрослыми и понемногу запоминают, как находить пищу. У такой семьи всё по-доброму и дружно.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на воде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Лебединая семья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лебеди проводят зиму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лебедям нужны места, где вода не замерзает. Поэтому они выбирают озёра, реки и тихие заводи, где можно спокойно плавать и кормиться.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птицы остаются сравнительно недалеко от привычных мест, если поблизости есть открытая вода. Другие улетают гораздо дальше, туда, где зима мягче.
</a:t>
            </a:r>
            <a:endParaRPr lang="en-US" sz="1461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лебедя главное — тишина, безопасность и вода без льда. Тогда птица может отдыхать, двигаться свободно и не тратить силы зря.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300" y="1285325"/>
            <a:ext cx="690300" cy="69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268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67150" y="1295008"/>
            <a:ext cx="754800" cy="6709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в сказках и стихах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красоты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и стихах лебедь часто означает красоту и лёгкость. Его белые крылья сразу вызывают светлое, почти праздничное настроение.
</a:t>
            </a:r>
            <a:endParaRPr lang="en-US" sz="159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 и забота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Лебедь часто напоминает о верности и семейной заботе. Поэтому в литературе его образ кажется особенно тёплым и добрым.
</a:t>
            </a:r>
            <a:endParaRPr lang="en-US" sz="159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Любимый герой чтения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детей лебедь — не только птица, но и герой красивых историй. Он помогает заметить, как в словах оживает природа и появляется чувство чуда.
</a:t>
            </a:r>
            <a:endParaRPr lang="en-US" sz="150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5896"/>
            <a:ext cx="2769600" cy="153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7197" y="1125896"/>
            <a:ext cx="2769600" cy="15335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1553" y="1125896"/>
            <a:ext cx="2769600" cy="15335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52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Жёлтые листья тихо кружатся над дорожкой и ложатся на влажную землю. Воздух уже прохладный, а небо становится серым и глубоким. Кажется, сама осень расстилает мягкий ковёр и провожает всё живое в спокойный путь.
</a:t>
            </a:r>
            <a:endParaRPr lang="en-US" sz="984" dirty="0"/>
          </a:p>
        </p:txBody>
      </p:sp>
      <p:sp>
        <p:nvSpPr>
          <p:cNvPr id="10" name="Text 1"/>
          <p:cNvSpPr txBox="1"/>
          <p:nvPr/>
        </p:nvSpPr>
        <p:spPr>
          <a:xfrm>
            <a:off x="5352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танцуют на ветру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34084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озере почти нет волн, и вода отражает облака, как зеркало. У самого берега стоят голые ветки, а вокруг слышна только тишина. В такой день особенно ясно чувствуется, что лето ушло совсем недавно.
</a:t>
            </a:r>
            <a:endParaRPr lang="en-US" sz="1003" dirty="0"/>
          </a:p>
        </p:txBody>
      </p:sp>
      <p:sp>
        <p:nvSpPr>
          <p:cNvPr id="12" name="Text 3"/>
          <p:cNvSpPr txBox="1"/>
          <p:nvPr/>
        </p:nvSpPr>
        <p:spPr>
          <a:xfrm>
            <a:off x="34084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вода у берега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281650" y="3600228"/>
            <a:ext cx="23271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 над полем летит белая стая. Птицы словно слушают ветер и держатся рядом друг с другом. Их полёт напоминает о том, как природа умеет красиво прощаться перед долгой зимой.
</a:t>
            </a:r>
            <a:endParaRPr lang="en-US" sz="1003" dirty="0"/>
          </a:p>
        </p:txBody>
      </p:sp>
      <p:sp>
        <p:nvSpPr>
          <p:cNvPr id="14" name="Text 5"/>
          <p:cNvSpPr txBox="1"/>
          <p:nvPr/>
        </p:nvSpPr>
        <p:spPr>
          <a:xfrm>
            <a:off x="6281650" y="2837554"/>
            <a:ext cx="232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Стайка в прощальном небе
</a:t>
            </a:r>
            <a:endParaRPr lang="en-US" sz="1600" dirty="0"/>
          </a:p>
        </p:txBody>
      </p:sp>
      <p:sp>
        <p:nvSpPr>
          <p:cNvPr id="15" name="Text 6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4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48" dirty="0"/>
          </a:p>
        </p:txBody>
      </p:sp>
      <p:sp>
        <p:nvSpPr>
          <p:cNvPr id="16" name="Text 7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день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к птицам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61923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Лебедям нужна чистая вода, где можно отдыхать и искать корм. Если берега захламлены, птицам трудно подойти к воде и спокойно переждать дорогу.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402771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шуметь и делать резкие движения рядом с птицами. Лебеди чутко реагируют на тревогу и могут подняться в воздух раньше времени, потеряв силы.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536458"/>
            <a:ext cx="7174200" cy="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Аккуратное поведение людей помогает водоёму оставаться безопасным. Когда мы бережём тишину и чистоту, птицы могут остановиться, отдохнуть и продолжить свой путь.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550" y="1584186"/>
            <a:ext cx="8544900" cy="28768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80697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 жизни лебедя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37150" y="1078424"/>
            <a:ext cx="8069700" cy="3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Показана смена времён года и привычный круг жизни лебедей на протяжении года.
</a:t>
            </a:r>
            <a:endParaRPr lang="en-US" sz="1624" dirty="0"/>
          </a:p>
        </p:txBody>
      </p:sp>
      <p:sp>
        <p:nvSpPr>
          <p:cNvPr id="6" name="Text 2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7150" y="351841"/>
            <a:ext cx="80697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перелёт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5371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лебеди поднимаются в небо, в их полёте чувствуется тихая грусть. Они будто прощаются с тёплыми днями и знакомыми местами.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371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полёт вызывает восхищение. Белая стая на фоне осеннего неба выглядит особенно красиво, словно нарисована лёгкой кистью.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906048" y="14968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слышится движение в дальнюю дорогу. Слова о ветре, облаках и пути помогают представить, как птицы улетают далеко и спокойно.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906048" y="3161425"/>
            <a:ext cx="3700800" cy="119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описание создаёт светлое настроение. Грустно расставаться с летом, но приятно знать, что весной лебеди обязательно вернутся.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35"/>
            <a:ext cx="4165800" cy="1574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35"/>
            <a:ext cx="4165800" cy="1574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 летят так ровно, будто заранее договорились не терять друг друга из виду. Впереди держится сильная птица, а остальные следуют за ней. На сером небе их белый клин смотрится особенно ярко и торжественно.
</a:t>
            </a:r>
            <a:endParaRPr lang="en-US" sz="1411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Стройный полёт над облаками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458075"/>
            <a:ext cx="3746700" cy="10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 помогает стае экономить силы и не сбиваться с пути. Каждая птица чувствует поддержку соседей, поэтому перелёт проходит спокойнее. Такой порядок в небе выглядит не только удобно, но и очень красиво.
</a:t>
            </a:r>
            <a:endParaRPr lang="en-US" sz="1411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Дорога, где важно держаться вместе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 лебедей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7150" y="351850"/>
            <a:ext cx="72519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текст об улетающих лебедях
</a:t>
            </a:r>
            <a:endParaRPr lang="en-US" sz="2895" dirty="0"/>
          </a:p>
        </p:txBody>
      </p:sp>
      <p:sp>
        <p:nvSpPr>
          <p:cNvPr id="5" name="Text 1"/>
          <p:cNvSpPr txBox="1"/>
          <p:nvPr/>
        </p:nvSpPr>
        <p:spPr>
          <a:xfrm>
            <a:off x="1432500" y="1252003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замечать красоту обычной природы. В нём важно не только увидеть птиц, но и почувствовать, как осень меняет небо, воду и настроение вокруг.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432500" y="25096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учит понимать, что у животных есть свои привычки и свои нужды. Лебеди улетают не по капризу, а потому что им нужно найти безопасное место.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432500" y="3767388"/>
            <a:ext cx="53031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текст напоминает о бережном отношении к живому миру. Если быть внимательным к птицам и не мешать им, можно сохранить красоту природы для себя и для них.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2050" y="1295008"/>
            <a:ext cx="754800" cy="670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39750" y="1285325"/>
            <a:ext cx="690300" cy="69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28831" y="1285325"/>
            <a:ext cx="431437" cy="6903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37150" y="351850"/>
            <a:ext cx="8095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лебедях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4" name="Text 2"/>
          <p:cNvSpPr txBox="1"/>
          <p:nvPr/>
        </p:nvSpPr>
        <p:spPr>
          <a:xfrm>
            <a:off x="572211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тихой воды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 хорошо плавают и двигаются по воде почти без шума. Их спокойные движения помогают им легко держаться на озере и внимательно следить за тем, что происходит вокруг.
</a:t>
            </a:r>
            <a:endParaRPr lang="en-US" sz="1434" dirty="0"/>
          </a:p>
        </p:txBody>
      </p:sp>
      <p:sp>
        <p:nvSpPr>
          <p:cNvPr id="15" name="Text 3"/>
          <p:cNvSpPr txBox="1"/>
          <p:nvPr/>
        </p:nvSpPr>
        <p:spPr>
          <a:xfrm>
            <a:off x="3457567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помогает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нужна лебедю, чтобы доставать корм из воды и с берега. Благодаря ей птица может искать еду в местах, куда другим птицам добраться труднее.
</a:t>
            </a:r>
            <a:endParaRPr lang="en-US" sz="1434" dirty="0"/>
          </a:p>
        </p:txBody>
      </p:sp>
      <p:sp>
        <p:nvSpPr>
          <p:cNvPr id="16" name="Text 4"/>
          <p:cNvSpPr txBox="1"/>
          <p:nvPr/>
        </p:nvSpPr>
        <p:spPr>
          <a:xfrm>
            <a:off x="6342923" y="2320343"/>
            <a:ext cx="2254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Птенцы меняют окраску
</a:t>
            </a:r>
            <a:pPr algn="ctr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лебеди часто выглядят сероватыми, а не белыми. Со временем их оперение становится светлее, и птица приобретает тот самый наряд, который так хорошо заметен в небе.
</a:t>
            </a:r>
            <a:endParaRPr lang="en-US" sz="14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00" y="1126390"/>
            <a:ext cx="4165800" cy="15499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400" y="1126390"/>
            <a:ext cx="4165800" cy="154997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1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лебеди снова прилетают к озёрам и рекам, где когда-то жили. Талая вода блестит на солнце, а на берегах уже заметны первые почки. Птицы выбирают знакомые места и спокойно готовятся к новому сезону.
</a:t>
            </a:r>
            <a:endParaRPr lang="en-US" sz="1203" dirty="0"/>
          </a:p>
        </p:txBody>
      </p:sp>
      <p:sp>
        <p:nvSpPr>
          <p:cNvPr id="8" name="Text 1"/>
          <p:cNvSpPr txBox="1"/>
          <p:nvPr/>
        </p:nvSpPr>
        <p:spPr>
          <a:xfrm>
            <a:off x="537150" y="2837575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путь к родной воде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873950" y="3600247"/>
            <a:ext cx="3746700" cy="7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возвращения лебеди начинают строить гнёзда и устраиваться на своих местах. В воздухе чувствуется тепло, и всё вокруг будто просыпается. Их прилёт напоминает, что после зимы обязательно приходит светлая весна.
</a:t>
            </a:r>
            <a:endParaRPr lang="en-US" sz="1203" dirty="0"/>
          </a:p>
        </p:txBody>
      </p:sp>
      <p:sp>
        <p:nvSpPr>
          <p:cNvPr id="10" name="Text 3"/>
          <p:cNvSpPr txBox="1"/>
          <p:nvPr/>
        </p:nvSpPr>
        <p:spPr>
          <a:xfrm>
            <a:off x="4873950" y="2840650"/>
            <a:ext cx="37467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жизнь после долгой дороги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2" name="Text 5"/>
          <p:cNvSpPr txBox="1"/>
          <p:nvPr/>
        </p:nvSpPr>
        <p:spPr>
          <a:xfrm>
            <a:off x="537150" y="351850"/>
            <a:ext cx="8083500" cy="4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весной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51143" y="1072925"/>
            <a:ext cx="3468900" cy="268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текста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23600" y="584918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Лебеди улетают осенью не случайно: им нужно пережить холодное время года. Перелёт помогает птицам сохранить силы и найти место, где можно жить спокойно.
</a:t>
            </a:r>
            <a:endParaRPr lang="en-US" sz="1508" dirty="0"/>
          </a:p>
        </p:txBody>
      </p:sp>
      <p:sp>
        <p:nvSpPr>
          <p:cNvPr id="5" name="Text 2"/>
          <p:cNvSpPr txBox="1"/>
          <p:nvPr/>
        </p:nvSpPr>
        <p:spPr>
          <a:xfrm>
            <a:off x="4823600" y="1995740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как природа меняется вместе с временем года. Осень приходит тихо, и вместе с ней меняется поведение птиц, вода и небо над нами.
</a:t>
            </a:r>
            <a:endParaRPr lang="en-US" sz="1584" dirty="0"/>
          </a:p>
        </p:txBody>
      </p:sp>
      <p:sp>
        <p:nvSpPr>
          <p:cNvPr id="6" name="Text 3"/>
          <p:cNvSpPr txBox="1"/>
          <p:nvPr/>
        </p:nvSpPr>
        <p:spPr>
          <a:xfrm>
            <a:off x="4823600" y="3406565"/>
            <a:ext cx="3790800" cy="9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рассказе особенно заметна красота лебедей. Она раскрывается в их стройном полёте, в дружной стае и в верности своему пути.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546875" y="47042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b="1" dirty="0">
                <a:solidFill>
                  <a:srgbClr val="FDFF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4950" y="942920"/>
            <a:ext cx="3312000" cy="32376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0675" y="2255925"/>
            <a:ext cx="5233800" cy="263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01" b="1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о лебедях запоминается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13C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соединяет красоту осени, тихую грусть расставания и радость будущей встречи. Белые птицы в небе напоминают, как удивительно меняется природа и как хочется беречь её.
</a:t>
            </a:r>
            <a:endParaRPr lang="en-US" sz="430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2026-05-24T00:27:05Z</dcterms:created>
  <dcterms:modified xsi:type="dcterms:W3CDTF">2026-05-24T00:27:05Z</dcterms:modified>
</cp:coreProperties>
</file>