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удивительный мир рядом с нами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растут рядом: в лесу, в парке и даже на хлебе.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грибы так необычны?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это особое царство живой природы. Они не похожи ни на растения, ни на животных: не делают пищу из света, а большую часть прячут под землёй в грибнице.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гриб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и ножка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шляпочных грибов есть шляпка и ножка. Эти части мы видим первыми, когда гриб выглядывает из травы или из-под листьев после дождя.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Пластинки и трубочки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шляпкой находятся пластинки или трубочки. Именно там созревают споры — очень маленькие частицы, из которых при подходящих условиях вырастают новые грибы.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под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гриба часто скрыта в почве или древесине. Грибница выглядит как тонкие белые нити и помогает грибу получать питание и расти.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гриба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споры разносятся ветром или животными, они могут попасть в подходящее место. Тогда появляется новая грибница, а потом и новый гриб.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растут грибы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любят влажные и тенистые уголки леса. После тёплого дождя они часто появляются быстро, будто спешат первыми выйти на прогулку.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сады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можно встретить на лугу, в саду и в парке. У каждого гриба свои любимые условия, поэтому они растут не везде подряд.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 сырая погода особенно нравится грибам. В такую пору им легче расти, а грибники и просто любопытные наблюдатели чаще замечают их.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древесина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поселяются на пнях, упавших ветках и старых стволах. Там им удобно питаться, а лесу они помогают постепенно очищаться от остатков растений.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съедобным грибам относятся белый гриб, подберёзовик, подосиновик, лисичка и опёнок. Их собирают только тогда, когда гриб хорошо узнают и не путают с другим видом.
</a:t>
            </a:r>
            <a:endParaRPr lang="en-US" sz="914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заготовки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грибы используют для супа, жарки и сушки. Из них получаются ароматные блюда, которые любят многие семьи, особенно в сезон тихой охоты.
</a:t>
            </a:r>
            <a:endParaRPr lang="en-US" sz="932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свежие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хороший съедобный гриб может стать опасным, если он старый, червивый или испорченный. В еду берут только целые и свежие грибы.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Съедобный гриб нельзя брать наугад. Если вид кажется незнакомым, лучше оставить его в лесу. Грибам не обидно, а человеку так спокойнее.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и опасные двойники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опасные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считается одним из самых опасных грибов. Она особенно коварна тем, что выглядит не слишком ярко, но может быть смертельно ядовитой.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мухомор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легко узнать по красной или оранжевой шляпке с белыми точками. Но узнавать его лучше только глазами: трогать, а тем более пробовать его нельзя.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двойники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ядовитых грибов есть съедобные двойники. Они могут быть очень похожи цветом, формой и размером, поэтому одна ошибка бывает очень опасной.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экспериментов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пробовать незнакомый гриб на вкус или нюхать его слишком близко. Безопаснее всего оставить сомнительный гриб в лесу и спросить взрослого.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вести себя с грибами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прогулки в лесу и в парке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лесу жить и расти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Уборщики лесной подстилки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ветра и дождя на земле остаются листья, ветки и старые стволы. Грибы постепенно разлагают эти остатки и возвращают в почву полезные вещества. Так лес не превращается в большую грустную свалку.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живут рядом с корнями деревьев. Они помогают растениям получать воду и питание из почвы, а взамен сами получают нужные им вещества. Это похоже на дружбу, от которой всем лучше.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тоже относится к грибам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появляется плесень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часто появляется на хлебе, варенье, фруктах и овощах, если они долго лежат в тепле и сырости. Там грибам очень удобно расти.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выглядит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плесень похожа на пушистый зелёный, серый или белый налёт. С виду она может казаться даже мягкой, но это совсем не означает, что продукт безопасен.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нельзя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Плесневелый продукт нельзя есть, даже если испортилась только часть. Плесень может испортить весь кусок, а не только тот участок, который виден.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разными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показывает, что грибы не всегда полезны человеку. Одни из них помогают природе и кухне, а другие заставляют сразу сказать: «Нет, спасибо!».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еде и на кухне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едят не только лесные грибы, но и шампиньоны с вешенками. Эти грибы часто продаются в магазинах и подходят для супов, салатов и горячих блюд.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тесте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тоже относятся к грибам. Они помогают тесту подниматься, поэтому хлеб, булочки и пироги становятся пышными и мягкими.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грибах есть вода, белки и минеральные вещества. Поэтому они могут быть сытной частью обеда, особенно если их правильно приготовить.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любит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ценят за вкус и аромат. Они могут сделать блюдо интереснее, а иногда даже превращают обычный ужин в маленький праздник.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очень необычными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фигуры-сюрпризы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присмотреться к лесной подстилке, можно увидеть грибы, похожие на кораллы, чашечки и маленькие звёзды. Они словно решили удивить всех своим видом. Такие находки часто прячутся среди листьев и мха, поэтому заметить их получается не сразу.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почти мгновенно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вырастают очень быстро: утром на земле ещё пусто, а к вечеру уже видна новая шляпка. После тёплого дождя лес будто оживает. Именно поэтому грибники любят проверять знакомые места несколько дней подряд.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 огромные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грибы, которые можно рассмотреть только через увеличительное стекло, потому что они совсем крошечные. А есть и очень большие грибные организмы, чья основная часть скрыта под землёй. Сверху виден лишь небольшой «верхушка-сюрприз».
</a:t>
            </a:r>
            <a:endParaRPr lang="en-US" sz="8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23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756" y="3545848"/>
            <a:ext cx="192938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грибы полезны человеку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некоторых плесневых грибов учёные получили вещества, которые помогают создавать лекарства. Благодаря этим открытиям врачи могут лучше бороться с разными болезнями.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используют в производстве хлеба, сыров и других продуктов. Дрожжи помогают тесту подниматься, а значит, хлеб и булочки становятся мягкими и пышными.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грибы, чтобы понять, как они разлагают остатки растений и помогают почве. Эти знания открывают важные связи в природе.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жизни леса и влияют на почву. Когда человек изучает их, он лучше понимает, как устроены лес, земля и круговорот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грибника: собираем правильно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знакомый гриб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рассматривают гриб и убеждаются, что он хорошо знаком. Если вид вызывает хоть малейшее сомнение, его оставляют на месте.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Аккуратно собрать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складывают в корзину, а не в пакет. Их осторожно срезают или выкручивают, стараясь не повредить грибницу под землёй.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Выбрать только хорошие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лишь целые, молодые и свежие грибы. Старые, червивые или испорченные экземпляры лучше не брать, даже если они кажутся знакомыми.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место сбора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собирают грибы у дороги, возле заводов и свалок. Там они могут впитывать вредные вещества, поэтому для еды такие грибы не подходят.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грибы не считают растениями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хлорофилла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умеют делать пищу из солнечного света, потому что у них нет хлорофилла. Поэтому они не могут жить так же, как обычные растения.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оболочка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грибов устроены не так, как клетки растений. Их оболочка отличается по составу, и это ещё одна причина выделять грибы в отдельную группу.
</a:t>
            </a:r>
            <a:endParaRPr lang="en-US" sz="968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по-другому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получают готовые вещества из почвы, древесины или других организмов. Они не производят пищу сами, а как будто находят её вокруг себя.
</a:t>
            </a:r>
            <a:endParaRPr lang="en-US" sz="941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царство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особого строения и способа питания грибы относят к отдельному царству живой природы. Это делает их очень особенными и совсем не похожими на растения.
</a:t>
            </a:r>
            <a:endParaRPr lang="en-US" sz="9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грибы появляются чаще всего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ночи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ночи остаются тёплыми, грибам легче развиваться. Им нравится сырость, поэтому после таких ночей можно найти больше молодых шляпок.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тёплый дождь, в лесу быстро становится влажно. В такую погоду грибы начинают расти особенно заметно, словно торопятся показать себя.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162275" y="3335815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лесу часто встречаются шляпочные грибы. В это время они хорошо заметны среди травы, листьев и мха, особенно после дождей.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787904" y="1980337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грибов обычно становится ещё больше. Влажный воздух и прохладные дни помогают им появляться снова и снова в любимых лесных местах.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животные в лесу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лакомства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улитки и некоторые насекомые могут питаться грибами. Для них это тоже часть лесной еды, хотя не все грибы им подходят.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спор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разносят споры грибов на лапках, шерсти или в почве. Так гриб может появиться в новом месте, далеко от старого.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 лесу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муравьи иногда прячутся рядом с грибами или живут возле них. Лес для них — общий дом, где у каждого своя роль.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связаны с другими обитателями леса. Они помогают понять, как в природе всё зависит друг от друга и почему важно сохранять лес.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какой это гриб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безопасного определения по внешним признакам и месту роста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факты о грибах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Светятся в темноте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умеют светиться в темноте. В тёмном лесу это выглядит почти как маленькие ночные фонарики, хотя свет у них очень слабый.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хлебу расти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тоже грибы. Они помогают тесту подниматься, поэтому хлеб, булочки и пироги получаются мягкими, пышными и очень аппетитными.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крошечными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грибы, которые можно разглядеть только под увеличением. Такие малыши легко спрятаться среди капель воды, мха и песчинок.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яркими и заметными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грибы, наоборот, сразу бросаются в глаза. У них яркая шляпка, необычная форма или очень большой размер, поэтому лес кажется ещё интереснее.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дружбы с грибами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природе нельзя пинать ногами и ломать. Даже маленький гриб нужен лесу, а неаккуратное обращение может повредить грибницу.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грибы лучше не собирать и не трогать руками. Пусть они спокойно растут и радуют тех, кто только наблюдает за лесом.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после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похода в лес или парк руки нужно вымыть с мылом. Это простое правило помогает сохранить чистоту и уберечься от лишних неприятностей.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корзину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стоит ещё раз посмотреть, что лежит в корзине. Если гриб вызывает сомнение, его лучше сразу убрать и не рисковать.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вокруг нас — удивительный мир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особое царство живой природы, которое помогает лесу, бывает полезным человеку и умеет удивлять формой и размером. Главное — узнавать их внимательно и никогда не брать незнакомые грибы.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2026-05-25T23:28:46Z</dcterms:created>
  <dcterms:modified xsi:type="dcterms:W3CDTF">2026-05-25T23:28:46Z</dcterms:modified>
</cp:coreProperties>
</file>