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Пушкина о мёртвой царевне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Чудо, верность и победа добра в сказке Пушкина.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взял народные сказочные мотивы и превратил их в яркую стихотворную историю. Здесь есть волшебство, опасные испытания и добрые помощники, а каждое слово звучит точно и красиво.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появилась эта сказка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Болдинская осень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которого знала вся Россия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Сергеевич Пушкин родился в 1799 году и стал самым известным русским поэтом. Его стихи и сказки читают уже много поколений. На портрете он обычно изображён задумчивым, с внимательным взглядом.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1833 года в Болдине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Болдине Пушкин создал «Сказку о мёртвой царевне и о семи богатырях». Эта осень стала для него очень плодотворной. Старинная рукопись помогает представить, как рождались знакомые нам строки.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оживает в 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иллюстрациях легко увидеть царевну, богатырей и лесной дом. Такие картинки помогают почувствовать настроение сказки: сначала тревогу, а потом спокойствие и надежду. История будто сама просится на страницу с рисунком.
</a:t>
            </a:r>
            <a:endParaRPr lang="en-US" sz="10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Царевна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добрая, скромная и трудолюбивая. Царевна не хвастается красотой и всегда ведёт себя вежливо, даже когда ей страшно и трудно.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Царица-мачеха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Царица завидует царевне и не умеет радоваться чужому счастью. Её злость запускает все опасные события в сказке.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Королевич Елисей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Елисей смелый и верный. Он не бросает любимую и идёт искать её, хотя путь оказывается долгим и трудным.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Соколко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пёс чутко чувствует беду. Он словно маленький сторож: замечает опасность раньше других и защищает тех, кого любит.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есть кто в сказке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Царица каждый день спрашивает зеркальце, кто красивее всех. Ей очень хочется услышать только похвалу, но зеркало отвечает правду.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зеркало называет царевну, царица сердится и не может смириться. Вместо радости у неё появляется зависть, а с ней — злые мысли.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зависть становится началом беды. Сказка напоминает: если всё время сравнивать себя с другими, легко потерять спокойствие и доброту.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Зеркальце и зависть царицы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приказывает Чернавке увести царевну в лес и оставить её там. Это страшный момент, но в поступке слуги видно сомнение и жалость.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Чернавка не доводит злой приказ до конца. Ей жаль девушку, и это показывает, что даже в трудной ситуации человек может выбрать милосердие.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Царевна не плачет и не шумит. Она молится и терпеливо ждёт помощи, словно маленький огонёк, который не гаснет в темноте.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сцена делает царевну особенно сильной. Её сила не в крике, а в спокойствии, вере и умении переносить беду достойно.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 в лесу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богатырями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царевна находит дом семи богатырей. Они принимают её с уважением и добротой. Вокруг — густой лес, крепкий терем и ощущение надёжной защиты.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и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богатырей кажется почти волшебным островом спокойствия. Там царевна может отдохнуть, а читатель понимает: даже в диком лесу есть место теплу и дружбе.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среди леса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Царевна сразу берётся за дело: убирает в доме, шьёт и помогает хозяевам. Она не ждёт особых почестей и ведёт себя очень просто.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Богатыри видят, что она не только красива, но и добра. Именно такое сердце делает человека по-настоящему прекрасным и приятным для других.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поведение учит: скромность, аккуратность и благодарность украшают не хуже нарядов. Добрые поступки заметнее самой красивой короны.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живёт царевна у богатырей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Царевна пропадает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Елисей узнаёт, что любимая исчезла, и не хочет мириться с бедой. Он сразу начинает искать её, не теряя надежды.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силам природы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Королевич обращается к солнцу, месяцу и ветру. Он спрашивает их о царевне, словно у мудрых помощников, которые могут открыть тайну.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Найденная царевна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Елисей добирается до цели и спасает царевну. Его настойчивость и верность помогают победить даже очень страшные чары.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Елисея к царевне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773363"/>
            <a:ext cx="306494" cy="3064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940" y="1767993"/>
            <a:ext cx="317233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5228" y="3304813"/>
            <a:ext cx="242287" cy="323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032" y="3304813"/>
            <a:ext cx="323050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Зеркальце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умеет говорить правду и не поддаётся лести. В сказке зеркальце становится строгим, но честным судьёй красоты.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помогает Елисею, будто старый добрый друг. Оно знает, где скрыта царевна, и не оставляет героя без ответа.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 тоже откликается на просьбу королевича. Силы природы в сказке не равнодушны: они слышат того, кто ищет правду и любит.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мчится по свету и передаёт весть о царевне. Так природа становится помощницей добра и поддерживает смелого героя.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силы в сказке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яблоко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оказалось достаточно, чтобы царевна заснула и злые чары победили на время.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«Сказка о мёртвой царевне и о семи богатырях»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маленький кусочек стал началом беды. Пушкин показывает: обман может скрываться за самым безобидным подарком.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Богатыри не хоронят царевну, а бережно кладут её в хрустальный гроб. Так печаль становится тише, а надежда остаётся рядом с героями.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Прозрачный гроб в пещере похож на сон, а не на конец. Свет, падающий на царевну, напоминает: добро ещё может её разбудить.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Хрустальный гроб в пещере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Соколко первым замечает опасность и не подпускает к дому чужую старуху. Его чутьё помогает богатырям понять, что гостья пришла не с добром.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Пёс не говорит, но действует очень выразительно. Он лает, настораживается и защищает своих хозяев, словно маленький сторож у большой крепости.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Соколко — понятный пример верности. Он показывает, что настоящий друг не только ласков, но и внимателен к тревожным признакам.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Соколко делает сказку живой и тёплой. Даже в лесной тьме рядом с героями есть тот, кто первым встанет на защиту слабого.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пёс Соколко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55946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Поиски любимой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Елисей долго ищет царевну и не теряет надежды. Он обращается за помощью к солнцу, месяцу и ветру, потому что верит в её спасение.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88574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царевной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королевич находит хрустальный гроб. Перед ним лежит царевна, будто спящая, и Елисей понимает: медлить больше нельзя.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651008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пробуждения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Елисей разбивает гроб, и злые чары исчезают. Царевна оживает, а любовь и верность снова возвращают в сказку свет.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царевны Елисеем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Злая царица больше не может вредить царевне. Справедливость в сказке торжествует, и зло получает заслуженное наказание.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оставляет светлое чувство. После тревог, обмана и испытаний герои находят мир, а читатель радуется победе добра.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Царевна и Елисей встречаются после долгой разлуки. Их союз становится наградой за терпение, верность и доброе сердце.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Счастливый конец сказки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сердце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красота не заменяет доброты. Пушкин показывает, что по-настоящему ценят тех, кто умеет заботиться, уважать других и быть милосердным.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Царевна не хвастается своей красотой и ведёт себя спокойно. Скромность делает её особенно приятной и помогает ей заслужить доверие богатырей.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Елисей не сдаётся, даже когда поиски затягиваются. Смелость в сказке — это не шум, а умение идти вперёд и не отступать перед трудностями.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слабому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Богатыри, Чернавка и Соколко по-своему защищают царевну. Сказка напоминает: слабого нужно поддерживать, а не оставлять один на один с бедой.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24995" y="1921747"/>
            <a:ext cx="3094010" cy="25501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встречаются слова, которые звучат по-старинному: царица, светлица, перст, богатырь. Они сразу переносят читателя в мир давних времён.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47714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плавный ритм делают текст похожим на песню. Сказку приятно читать вслух, потому что строки звучат мягко и выразительно.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знакомое для народных историй число семь. Семь богатырей сразу создают ощущение сказочного мира, где всё немного больше и торжественнее, чем в обычной жизни.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волшебные предметы и говорящие силы природы. Зеркальце, солнце, месяц и ветер помогают развернуть сюжет так, как это часто бывает в народных сказках.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проходят испытания, встречают опасность и получают помощь в трудный момент. Такой путь знаком многим русским сказкам и делает историю очень близкой читателю.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берёт народные мотивы, но рассказывает их по-своему. Поэтому сказка звучит как народная и одновременно как произведение настоящего мастера слова.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 народные традиции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Волшебное зеркальце запоминается своей честностью. Оно не льстит царице, а говорит правду, и поэтому сразу становится важной частью сюжета.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семи богатырей и хрустальный гроб создают яркие картины. Один образ дарит уют и защиту, другой — тишину, грусть и надежду на пробуждение.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Соколко и Елисей делают сказку особенно живой. Один чутко сторожит, другой смело ищет любимую — и вместе они ведут историю к светлому финалу.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запоминающиеся образы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 Пушкина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Пушкина напоминает: зависть разрушает, а доброта, верность и смелость спасают. Добрые герои побеждают, потому что умеют любить, ждать и помогать друг другу.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2026-05-20T09:14:55Z</dcterms:created>
  <dcterms:modified xsi:type="dcterms:W3CDTF">2026-05-20T09:14:55Z</dcterms:modified>
</cp:coreProperties>
</file>