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image" Target="../media/image-5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image" Target="../media/image-15-16.png"/><Relationship Id="rId17" Type="http://schemas.openxmlformats.org/officeDocument/2006/relationships/image" Target="../media/image-15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A. Ich gehe in die Schule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немецкие слова о школе и каждом учебном дне.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для первых шагов в немецком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немецкий язык начинается с знакомых школьных ситуаций: класс, урок, перемена, рюкзак и учебные вещи. Короткие слова и простые фразы помогают быстро понимать тему и говорить о своём дне.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gehe in die Schule означает «Я иду в школу». В этой фразе легко увидеть знакомые части: ich — «я», gehe — «иду», in die Schule — «в школу».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Фразу удобно соединять с другими школьными словами. Например: Ich gehe mit dem Rucksack. Ich gehe mit meinen Freunden in die Schule. Получаются короткие, понятные и очень полезные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подходит для разговора о начале дня. Её можно немного расширить: Ich gehe morgens in die Schule. Так ребёнок сразу учится говорить не только о действии, но и о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фраза Ich gehe in die Schule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может идти пешком, ехать с родителями или садиться в автобус. Для этой ситуации подходят слова der Weg, der Bus, die Schule, morgens и früh — всё, что связано с началом дня.
</a:t>
            </a:r>
            <a:endParaRPr lang="en-US" sz="122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школу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хорошо смотрятся школьное здание, дорога, рюкзак и улыбающийся ученик. Простая фраза Ich gehe morgens in die Schule помогает легко рассказать, как начинается школьное утро.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383888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400438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7462" y="358028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268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5252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150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09147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72369" y="4102822"/>
            <a:ext cx="197925" cy="226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70906" y="3580262"/>
            <a:ext cx="367763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школьном рюкзаке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Heft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пишут буквы, слова и маленькие предложения. Это один из самых частых школьных предметов, поэтому фраза Ich habe ein Heft очень полезна для первых уроков.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Buch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нужна на уроках и дома. По ней читают, учат слова и выполняют задания. Фраза Ich habe ein Buch помогает быстро назвать этот предмет без длинных объяснений.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Stift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 нужна, чтобы писать аккуратно и без клякс. Вместе с другими школьными вещами она легко запоминается, особенно если показывать предмет и сразу называть его по-немецки.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Bleistift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удобен для черновиков и заданий, где можно исправлять ошибки. Он помогает учиться спокойно: если что-то не получилось, всегда можно стереть и попробовать ещё раз.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Mäppchen und der Rucksack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пенале и рюкзаке лежат все нужные вещи: карандаш, ручка и ластик. Так ребёнок учится собирать свои школьные принадлежности и ничего не забывать перед уроками.
</a:t>
            </a:r>
            <a:endParaRPr lang="en-US" sz="13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обычный день третьеклассника и слова, которые к нему подходят.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по порядку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5430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26575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22750"/>
            <a:ext cx="218400" cy="249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учитель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Tafel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учитель объясняет задание, пишет слова и показывает пример. Это один из самых важных предметов в классе, потому что именно здесь начинается работа всего урока.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Tische und Stühle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Парты и стулья помогают удобно сидеть и внимательно слушать. В классе каждый ученик знает своё место, а аккуратный порядок делает урок спокойным и понятным.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Lehrer und die Lehrerin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учительница помогают, задают вопросы и объясняют новый материал. Фразы Der Lehrer spricht и Die Lehrerin hilft подходят для рассказа о том, что происходит на уроке.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Schüler und die Schülerin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 ученица слушают, отвечают и стараются выполнять задания правильно. Фраза Ich sitze im Klassenzimmer помогает сказать, что ребёнок уже готов учиться вместе с классом.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в школе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сидят рядом и читают одну короткую историю. Один показывает слово, другой повторяет, и всем становится понятнее. Так в школе появляется настоящее сотрудничество: вместе легче учиться, а ещё веселее радоваться маленьким успехам.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читать интереснее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задание, и двое учеников спокойно решают его вместе. Один вспоминает слово, другой подсказывает ответ. Потом они улыбаются, потому что помогать другу — это тоже важная школьная работа.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паре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делаем на уроках немецкого языка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слушаем учителя и повторяем за ним короткие слова и фразы. Так новые звуки запоминаются легче, а немецкая речь перестаёт казаться слишком сложной.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мы читаем простые слова и предложения: Ich lese ein Wort. Ich spreche Deutsch. Такие задания помогают увидеть знакомые буквы и сразу использовать их в речи.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мы пишем буквы, слова и маленькие предложения. Когда ребёнок пишет сам, он лучше запоминает написание и начинает увереннее работать с новыми словами.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мы снова повторяем материал и отвечаем коротко и ясно. Комбинация hören, sprechen, lesen, schreiben und wiederholen делает урок живым и понятным.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— маленький отдых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сообщает, что урок закончился. Теперь можно встать, потянуться и немного отдохнуть. Это время помогает переключиться и набраться сил.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перемены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ходят по коридору, пьют воду и разминаются. Небольшое движение помогает проснуться и снова быть внимательными.
</a:t>
            </a:r>
            <a:endParaRPr lang="en-US" sz="1113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вода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можно спокойно поговорить, поиграть или поделиться новостями. Дети радуются общению, как будто у школы тоже есть маленький отпуск.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друзьями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перемена заканчивается, все готовятся к следующему занятию. После отдыха легче снова учиться, слушать и отвечать.
</a:t>
            </a:r>
            <a:endParaRPr lang="en-US" sz="1085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уроку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Приходим вовремя и слушаем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важно приходить вовремя и быть готовым к уроку. Тогда день начинается спокойно, а учителю не приходится искать опоздавших по всему коридору.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вещи и уважительно общаемся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нужно говорить тихо, поднимать руку и аккуратно обращаться с книгами и тетрадями. Слова pünktlich, leise, höflich, sauber und vorsichtig помогают запомнить эти правила.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по-немецки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 3–5 новых слов и произнеси их вслух. Так запоминаются не только буквы, но и правильное звучание, а слова становятся знакомыми.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короткое предложение и найди в нём знакомые слова. Это помогает быстро видеть смысл и не пугаться длинного текста, даже если он совсем маленький.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 одно слово, соедини картинку со словом или составь простую фразу. Такие задания учат повторять материал спокойно и без лишней спешки.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предмет легко назвать по-немецки. Можно сказать: Mein Lieblingsfach ist Deutsch. Или выбрать другой вариант: Mein Lieblingsfach ist Sport. Это уже маленький, но уверенный шаг в речь.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ученика есть свой любимый предмет. Кому-то нравится Deutsch, кому-то Mathematik или Kunst, потому что там интересно, понятно и можно показать свои успехи.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любимый школьный предмет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ребёнок спокойно готовится к учебному дню и ничего не забывает.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сборы перед школой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383888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383888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812" y="359683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147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509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271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3205247"/>
            <a:ext cx="197925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18856"/>
            <a:ext cx="218400" cy="194133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36987" y="3596812"/>
            <a:ext cx="435600" cy="3872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здоровье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56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даёт силы на утро и помогает не чувствовать усталость слишком рано. После еды легче быть внимательным и спокойно работать на уроке.
</a:t>
            </a:r>
            <a:endParaRPr lang="en-US" sz="1422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
</a:t>
            </a:r>
            <a:pPr algn="l" indent="0" marL="0">
              <a:lnSpc>
                <a:spcPct val="115000"/>
              </a:lnSpc>
              <a:buNone/>
            </a:pPr>
            <a:r>
              <a:rPr lang="en-US" sz="5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высыпается, ему легче слушать, читать и писать. После сна голова работает лучше, а на уроке хочется не зевать, а отвечать.
</a:t>
            </a:r>
            <a:endParaRPr lang="en-US" sz="1493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нужны перед едой и после улицы. Это простая привычка, которая помогает чувствовать себя аккуратно, свежо и уверенно в школьный день.
</a:t>
            </a:r>
            <a:endParaRPr lang="en-US" sz="1343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посадка
</a:t>
            </a:r>
            <a:pPr algn="l" indent="0" marL="0">
              <a:lnSpc>
                <a:spcPct val="115000"/>
              </a:lnSpc>
              <a:buNone/>
            </a:pPr>
            <a:r>
              <a:rPr lang="en-US" sz="53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сидеть прямо и удобно, спина меньше устаёт, а писать становится проще. Фраза Ich sitze gerade отлично подходит к этой теме и звучит очень полезно.
</a:t>
            </a:r>
            <a:endParaRPr lang="en-US" sz="1330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короткий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оставаться бодрым, а небольшая Pause даёт глазам и голове передышку. После отдыха ученику легче продолжать работу без спешки и лишнего напряжения.
</a:t>
            </a:r>
            <a:endParaRPr lang="en-US" sz="13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столовой дети садятся за стол, берут поднос и спокойно обедают. На тарелке могут быть суп, хлеб и фрукты, а рядом стоит Trinkflasche.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в школе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— это не только еда, но и короткий отдых перед новыми уроками. Простая фраза Wir essen in der Schulkantine хорошо подходит для этой темы.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остаётся время на игру, чтение или помощь родным. Фразы Ich spiele mit meinen Freunden и Ich helfe zu Hause связывают школу и обычную жизнь.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ученик делает Hausaufgabe, повторяет слова и читает короткий текст. Так знания не улетают, как воздушный шарик, а остаются в памяти надолго.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идёт домой и немного отдыхает. Можно спокойно сказать: Ich gehe nach Hause. Это простая фраза, которая сразу показывает, что учебный день закончился.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стоят парты, стулья и доска, а на стенах могут висеть буквы, числа и рисунки. Здесь дети слушают учителя, пишут в тетрадях и отвечают короткими фразами. Именно это помещение чаще всего первым приходит на ум, когда говорят о школе.
</a:t>
            </a:r>
            <a:endParaRPr lang="en-US" sz="614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где начинается урок
</a:t>
            </a:r>
            <a:endParaRPr lang="en-US" sz="1397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коридору ученики идут на уроки и встречают друзей. В библиотеке тихо выбирают книги, а в спортзале бегают, прыгают и играют. Эти места делают школьный день интереснее и помогают учиться не только головой, но и всем телом.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Коридор, библиотека и спортзал
</a:t>
            </a:r>
            <a:endParaRPr lang="en-US" sz="1157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школу утром всегда оживлённо: приходят дети с рюкзаками, здороваются и спешат на занятия. На школьном дворе можно немного подышать свежим воздухом, а потом снова вернуться в учёбу с новыми силами.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и вход в школу
</a:t>
            </a:r>
            <a:endParaRPr lang="en-US" sz="1184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моей школе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уже умею говорить по-немецки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умею поздороваться и назвать себя: Hallo! Ich heiße… Это помогает начать разговор спокойно и без страха, даже если слов пока ещё совсем немного.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могу сказать, что лежит в рюкзаке: Ich habe ein Heft. Ich habe ein Buch. Такие фразы полезны каждый день и легко запоминаются.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умею говорить о школе и движении: Ich gehe in die Schule. Ich lerne Deutsch. Эти предложения короткие, но уже звучат по-настоящему по-немецки.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могу использовать простые действия в речи: lesen, schreiben, sprechen. Чем больше таких слов я знаю, тем увереннее чувствую себя на уроке и в ответах.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немецкий язык и каждый новый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Ich gehe in die Schule помогает говорить о знакомом школьном дне по-немецки. Здесь есть простые слова, понятные фразы и уверенный старт для дальнейшей учёбы.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2026-05-25T03:36:42Z</dcterms:created>
  <dcterms:modified xsi:type="dcterms:W3CDTF">2026-05-25T03:36:42Z</dcterms:modified>
</cp:coreProperties>
</file>