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Spending Money! Как тема личных расходов входит в школьный курс английского языка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Деньги, выбор и привычки подростков в английском языке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как часть повседневной речи подростка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money знакома десятиклассникам по личному опыту: карманные деньги, покупки, транспорт, еда вне дома и онлайн-заказы. Поэтому она естественно поддерживает говорение, письмо и расширение словаря.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расходов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доход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слов описывает источник и форму денег: money, cash, card, wallet, allowance. Она помогает говорить о том, откуда берутся средства и как они хранятся.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траты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spend, buy, pay, purchase, cost и receipt. Эти глаголы и существительные нужны, чтобы обсуждать покупки, цены и сам процесс расходования денег.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 и 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save, savings, budget, afford, reasonable и unnecessary помогают описывать планы, приоритеты и ограничения. Через них удобно объяснять, почему одни траты откладываются, а другие совершаются сразу.
</a:t>
            </a:r>
            <a:endParaRPr lang="en-US" sz="965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расходов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expensive, cheap, affordable, valuable и impulsive позволяют сравнивать покупки и оценивать их разумность. На уроке они объединяются в темы spending, saving, shopping и financial habits.
</a:t>
            </a:r>
            <a:endParaRPr lang="en-US" sz="9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английские слова по теме денег и их значения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частотные слова темы money, их перевод и короткое употребление в контексте.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темы относится к повседневному общению и регулярно встречается в текстах, диалогах и лексических упражнениях.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словарь по теме Money / школьная лексика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категории личных расходов подростка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регулярные траты, которые часто кажутся небольшими по отдельности, но заметно влияют на общий бюджет.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доли обычно приходятся на еду, транспорт и развлечения; именно повторяющиеся расходы быстрее всего сокращают остаток денег.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типичных расходов подростков, 2025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Импульсивные покупки и рекламные триггеры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Скидка как приманка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предложения и flash sales создают ощущение дефицита времени. Подросток решает быстрее, чем успевает сравнить варианты, и покупка становится эмоциональной, а не рациональной.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в соцсетях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желание купить товар через визуальные образы, отзывы и повторы. Выражение be tempted by ads точно передаёт ситуацию, когда реклама влияет на решение.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Корзина и финальная цена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add to cart не означает окончательную покупку: итоговая сумма часто меняется из-за доставки, комиссии или скрытых условий. Именно поэтому важно смотреть на final price.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окружения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 может подталкивать к покупке вещей, которые не нужны лично. В таких ситуациях полезно задавать вопрос, действительно ли вещь нужна или она нужна только для впечатления.
</a:t>
            </a:r>
            <a:endParaRPr lang="en-US" sz="10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как способ контролировать расходы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сколько денег реально доступно за месяц. Бюджет начинается с суммы дохода и помогает увидеть, какой объём средств можно распределить без риска перерасхода.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обязательные траты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expenses включают регулярные и неизбежные платежи, например транспорт или базовые покупки. Они задают основу бюджета и не должны вытеснять более важные финансовые цели.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желания и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Variable expenses, wants и savings лучше рассматривать отдельно, чтобы видеть разницу между комфортом, спонтанными покупками и накоплениями. Так проще контролировать unnecessary spending.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Ограничить ежемесячный расход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limit помогает не выходить за рамки. Распространённая модель 50/30/20 показывает, как распределять деньги между needs, wants и savings в понятной пропорции.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шаг — оставить часть денег на будущие цели и непредвиденные ситуации. Такой подход развивает финансовую дисциплину и делает extra money действительно полезными.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покупки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модель для обсуждения решения о покупке на английском языке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деньги быстро заканчиваются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траты часто выглядят безобидно, но именно они формируют привычку расходовать деньги автоматически и без предварительного сравнения вариантов.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расходы оказываются важнее разовых покупок: именно они создают устойчивый отток денег и незаметно сокращают бюджет.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причин расходов, 2025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6054" y="1584846"/>
            <a:ext cx="350993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Подписки и автоматические списания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Автопродление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сервисы продлеваются автоматически, если пользователь не отключил функцию заранее. Monthly subscription и auto-renewal особенно важно отслеживать, когда несколько платных сервисов используются редко.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trial может выглядеть как бесплатный доступ, но после окончания периода начинается списание. Поэтому полезно заранее проверять условия и помнить о возможной оплате.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списания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Hidden charge нередко появляется из-за комиссии, доставки или дополнительных услуг. Если не читать детали, итоговая сумма оказывается выше ожидаемой и нарушает план расходов.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подписки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 a plan стоит сразу, если сервис больше не нужен. Такой шаг защищает monthly expenses от незаметного роста и помогает оставлять деньги на более важные цели.
</a:t>
            </a:r>
            <a:endParaRPr lang="en-US" sz="12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оплаты: преимущества и ограничения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способ оплаты по-разному влияет на удобство и контроль расходов. Важно учитывать не только скорость, но и осознанность покупок.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оплаты влияет на tracking spending: наличные усиливают контроль, а безналичные и contactless payment повышают удобство, но могут снижать осознанность расходов.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личных расходов и способов оплаты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 money: цель, резерв и финансовая привычка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Сбережения с целью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Saving money — это не просто отказ от покупок, а перенос решения на будущее ради конкретной цели: телефона, поездки, курса или ремонта.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на 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сумма, отложенная регулярно, помогает создать emergency fund и спокойнее реагировать на непредвиденные расходы, не нарушая повседневный бюджет.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откладывать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set aside money и put money aside every week подчёркивают регулярность. Именно привычка делает накопление устойчивым, а не разовым усилием.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умеет save for something, он легче отличает кратковременное желание от важной цели и реже тратит деньги импульсивно.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направлять деньги: краткосрочные, среднесрочные и долгосрочные цели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средств по срокам помогает не смешивать повседневные траты и накопления на более значимые планы.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продуктивная стратегия — заранее делить деньги по целям: это снижает импульсивные траты и делает бюджет более управляемым.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распределения личных средств по срокам целей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подросток может зарабатывать и что это даёт в языке и 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источники дохода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начать с part-time work, помощи семье, продажи ненужных вещей или простых freelance tasks. Такие формы заработка дают первый опыт ответственности и расчёта дохода.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дохода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естественно использовать слова earn, wage, payment, hourly rate, earnings и commission. Они помогают точно описывать не только факт заработка, но и условия получения денег.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вместо спонтанности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доход появляется впервые, важно не тратить его immediately. Полезнее заранее определить reserve, чтобы различать текущие желания и обязательные будущие расходы.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заработка учит понимать разницу between earning and spending, сравнивать доходы с расходами и видеть, что деньги требуют дисциплины, а не только желания тратить.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денег: от дохода к накоплениям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распределении личного дохода и планировании расходов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расходовании денег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учёта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записывать траты, легко потерять счёт деньгам и в конце месяца удивиться, куда исчез доход. Фраза I lost track of my money описывает именно такую ситуацию.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на эмоциях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Импульсивные решения часто приводят к фразе I spent it without thinking. Человек покупает под влиянием настроения, а потом признаёт: it was a bad decision.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траты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покупки кажутся незначительными, но быстро накапливаются. Именно поэтому students often underestimate how much they spend on snacks, drinks and delivery.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займы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Borrowing money for unnecessary things создаёт лишнее напряжение и зависимость от друзей. Постоянные долги мешают планировать и портят отношения между людьми.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проблемы возникают потому, что человек не готов ждать. Фраза I should have waited показывает, что пауза перед покупкой часто помогает избежать сожалений.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расходов по неделям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как расходы меняются в течение недели и когда человек чаще всего тратит больше обычного.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приходятся на конец недели; это указывает на повторяющиеся привычки, которые можно скорректировать заранее.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недельного учёта расходов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сократить расходы без потери качества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не обязательно означает отказ от нужных вещей: чаще она начинается с более разумного выбора и изменения повседневных привычек.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 — cut costs без потери качества: заменить привычку, выбрать cheaper option и сохранить value for money.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практик разумной экономии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месяц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открывает тетрадь с бюджетом и отмечает обязательные траты, чтобы понять, сколько можно отложить. Такой простой план даёт ощущение контроля над деньгами и помогает не тратить всё сразу. Когда цель видна, решения становятся спокойнее и точнее.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 для мечты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 на новый телефон начинаются с небольшой суммы каждую неделю. Через несколько месяцев появляется не только нужная вещь, но и уверенность в собственных решениях. Money with a clear purpose teaches patience and makes financial freedom more realistic.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непредвиденное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приходится оплачивать проезд, ремонт или срочную покупку, которую нельзя отложить. Если у подростка уже есть резерв, он не теряет равновесие и быстрее возвращается к своим планам. This is how money becomes a tool, not pressure.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Money, goals and personal freedom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Spending money! — тема, которая учит говорить о жизни точно и уверенно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связывает лексику денег, сравнения, модальные конструкции и аргументацию. Она помогает обсуждать реальные решения, различать желания и приоритеты, а также говорить о личных целях по-английски ясно и убедительно.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2026-05-31T15:07:39Z</dcterms:created>
  <dcterms:modified xsi:type="dcterms:W3CDTF">2026-05-31T15:07:39Z</dcterms:modified>
</cp:coreProperties>
</file>