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эволюционного учения Чарлза Дарвина
</a:t>
            </a:r>
            <a:pPr algn="l" indent="0" marL="0">
              <a:lnSpc>
                <a:spcPct val="90000"/>
              </a:lnSpc>
              <a:buNone/>
            </a:pPr>
            <a:r>
              <a:rPr lang="en-US" sz="23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на «Бигле» к теории, изменившей биологию.
</a:t>
            </a:r>
            <a:endParaRPr lang="en-US" sz="234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Дарвина виды считали неизменными, а природу — созданной раз и навсегда. Однако геология, идеи Лайеля и Мальтуса, а также накопленные факты о наследственности и распространении организмов потребовали нового объяснения.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взгляд на природу до Дарвина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1831: начало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отправился в плавание на «Бигле» и начал собирать сведения о животных, растениях, ископаемых и условиях жизни в разных частях света.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1831–1836: полевые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Америке, на Галапагосах и в других регионах он сравнивал близкие виды, замечал их сходство и различия, а также связь признаков с местной средой.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возвращения: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Сопоставив природные факты с данными палеонтологии, анатомии и селекции, Дарвин пришёл к мысли о постепенном изменении видов во 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складывались наблюдения Дарвина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Галапагосы как лаборатория эволюции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разных типов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заметил на островах несколько близких видов вьюрков, у которых различались форма клюва и способы питания. Эти различия указывали на приспособление к разным источникам пищи.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различия он видел у черепах и пересмешников. Совокупность наблюдений показала, что островная среда способствует изменению организмов и появлению новых форм.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островов ограничивала скрещивание популяций. В таких условиях даже небольшие различия могли закрепляться и со временем приводить к расхождению признаков между группами.
</a:t>
            </a:r>
            <a:endParaRPr lang="en-US" sz="887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факты стали одним из самых наглядных доказательств того, что виды не фиксированы, а могут изменяться под действием среды и изоляции.
</a:t>
            </a:r>
            <a:endParaRPr lang="en-US" sz="10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искусственный отбор помог Дарвину понять природу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селекционеров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внимательно изучал разведение голубей, скота и собак. Он увидел, что человек может сознательно отбирать особей с нужными признаками и быстро закреплять их в потомстве.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показал, что наследственные различия не исчезают, а накапливаются уже за несколько поколений. Такой результат помог представить, как изменения могут происходить и в природе.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естественному отбору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способен направленно изменять породы, значит, в природе похожую роль может играть сама среда. Так Дарвин пришёл к идее отбора без участия человека.
</a:t>
            </a:r>
            <a:endParaRPr lang="en-US" sz="1099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голубей заметно отличаются внешним видом, строением тела и окраской, но происходят от одного предка. Это убедило Дарвина, что сильное разнообразие может возникать из общей формы.
</a:t>
            </a:r>
            <a:endParaRPr lang="en-US" sz="10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борьба за существование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рождается больше особей, чем может выжить. Пища, убежища и пространство ограничены, поэтому уже само существование становится соревнованием за жизненно важные условия.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не сводится к прямым столкновениям. Она включает соперничество за свет, корм, территорию и возможность оставить потомство.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конкуренция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организмы воздействуют хищники, болезни, засуха, холод и другие неблагоприятные факторы. Выживают не самые «сильные» вообще, а наиболее приспособленные к данным условиям.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наследственный признак помогает выжить и размножиться, его носители оставляют больше потомков. Именно поэтому борьба за существование становится условием естественного отбора.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полезных признаков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наследственные различия под действием среды приводят к появлению новых видов.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7931" y="1220200"/>
            <a:ext cx="2824088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«Происхождение видов» стала поворотной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впервые связал разнообразие живых организмов с историческим развитием и естественным отбором, предложив цельную научную картину изменения видов.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утверждалось, что виды не постоянны и имеют общее происхождение. Для науки XIX века это было принципиально новым и спорным утверждением.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долгой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вышла в 1859 году и обобщила многолетние наблюдения Дарвина, а также данные из селекции, географии, палеонтологии и сравнительной анатомии.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резонанс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вызвала активные дискуссии среди учёных и общества. Именно с этой книги эволюционное учение стало центральной темой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теории шло поэтапно: от накопления фактов к их обобщению и расширению на 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биографии Ч. Дарвина и истории эволюционного учения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теория формировалась от полевых наблюдений к научному объяснению эволюции.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учения Дарвина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строения конечностей у позвоночных указывает на общее происхождение. Дарвин использовал такие сопоставления, чтобы показать родство разных групп животных.
</a:t>
            </a:r>
            <a:endParaRPr lang="en-US" sz="836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развития зародыши многих животных имеют общие черты. Это служило для Дарвина важным аргументом в пользу единства происхождения организмов.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формы и переходные признаки помогают связать древние и современные виды. По ним видно, что живой мир менялся постепенно, а не возникал сразу в готовом виде.
</a:t>
            </a:r>
            <a:endParaRPr lang="en-US" sz="836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 материкам и островам показывает, что они расселяются, изолируются и изменяются в разных условиях. Именно поэтому география живого мира стала важным доказательством эволюции.
</a:t>
            </a:r>
            <a:endParaRPr lang="en-US" sz="735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использовал Дарвин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историко-биологических обобщений о формировании теории Ч. Дарвина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убедительными для Дарвина стали живые наблюдения в экспедициях и распределение видов по разным территориям.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складывалась из практических наблюдений; именно природа и географическое распределение дали ей основную доказательную силу.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больше всего повлияли на теорию Дарвина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«Происхождения видов» стал рубежом для биологии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Дарвин, «Происхождение видов путём естественного отбора», 1859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книги эволюционное объяснение природы стало научной альтернативой идее неизменности 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«Происхождения видов» сделала естественный отбор центральным объяснением эволюции и задала направление дальнейшим исследованиям.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помогли понять, как наследуются признаки, и связали дарвиновские идеи с генетикой.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Сформировалась синтетическая теория эволюции, объединившая естественный отбор, мутации, популяции и изоляцию.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XX век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 изучение ДНК уточнили механизмы наследственности, не отменив дарвиновского объяснения эволюции.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эволюционной теории после Дарвина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научная среда помогала Дарвину проверять и уточнять идеи
</a:t>
            </a:r>
            <a:endParaRPr lang="en-US" sz="213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и медленные перемены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 Чарлзом Лайелем поддерживала Дарвина в мысли, что крупные изменения складываются из малых, постепенных процессов. Это помогало ему смотреть на виды как на результат длительной истории, а не мгновенного акта творения.
</a:t>
            </a:r>
            <a:endParaRPr lang="en-US" sz="906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Уоллес и независимое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Уоллес пришёл к идее естественного отбора самостоятельно, работая в других регионах мира. Совпадение их выводов стало сильным аргументом в пользу того, что механизм отбора действительно объясняет эволюцию видов.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Гукер и обмен полевыми наблюдениями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Джозеф Гукер был для Дарвина не только собеседником, но и внимательным читателем научных наблюдений. Их обсуждения помогали сопоставлять данные ботаники, географии и систематики, делая аргументы теории более точными и убедительными.
</a:t>
            </a:r>
            <a:endParaRPr lang="en-US" sz="8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эволюционной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теория вызывала резкую полемику, но постепенно вошла в научную практику и стала основой эволюционных исследований.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признания был постепенным: от спора вокруг книги к объединению с генетикой и общему принятию в биологии.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признание дарвинизма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Дарвин не мог объяснить до конца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не знал о генах и хромосомах, поэтому не мог точно описать, как признаки сохраняются и передаются из поколения в поколение.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видел разнообразие организмов, но не располагал знаниями о мутациях и молекулярных механизмах, которые создают наследственные различия.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время ещё не существовало развитой популяционной генетики, которая позже показала, как отбор изменяет частоты наследственных вариантов в популяциях.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идеи Дарвина были уточнены генетикой, популяционной биологией и молекулярными исследованиями.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дарвинизм стал частью современной эволюционной биологии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эволюционная биология и школьный курс общей биологии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идей Дарвина с современными биологическими данными показывает, что основа его теории сохраняет научную силу.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не опровергли Дарвина, а уточнили механизмы, которые стоят за его наблюдениями.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и их современное подтверждение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03654"/>
            <a:ext cx="185700" cy="165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дарвинизм важен сегодня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остаётся теоретической основой для объяснения происхождения видов, адаптаций и изменений в популяциях на протяжении времени.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помогает понимать, почему биоразнообразие нужно сохранять и как виды реагируют на изменения среды и исчезновение местообитаний.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Дарвиновские принципы лежат в основе отбора полезных признаков у культурных растений и домашних животных, когда человек направляет эволюцию искусственно.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отбора важны для изучения устойчивости бактерий к антибиотикам и постоянной изменчивости вирусов, влияющей на профилактику и лечение.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 историю жизни как процесс изменений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разнообразие живой природы возникает постепенно, через наследственность, изменчивость и естественный отбор. Его теория стала основой современной биологии и сохранила научную актуальность.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2026-06-01T15:53:33Z</dcterms:created>
  <dcterms:modified xsi:type="dcterms:W3CDTF">2026-06-01T15:53:33Z</dcterms:modified>
</cp:coreProperties>
</file>