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элементы и переключательные схемы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логика: из булевых правил вырастают реальные схемы управления и вычислений.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логика нужна цифровой технике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Двоичная логика опирается только на 0 и 1: их проще уверенно различать электронным схемам и устойчивее работать в условиях помех. Идеи логики прошли путь от реле и контактов к транзисторам и интегральным микросхемам — сегодня на одном кристалле работают миллиарды элементов.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переменная и уровни сигнала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переменная принимает ровно два значения: истина и ложь, то есть 1 и 0. В электрической схеме этим значениям соответствуют высокий и низкий уровни напряжения.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семейств микросхем используют разные численные границы напряжений, но смысл сохраняется: схема реагирует не на «точное число вольт», а на устойчивое состояние сигнала.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цифровой технике важнее понять, как устроено различение состояний, чем измерить конкретное напряжение мультиметром на одном мгновении.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99622"/>
            <a:ext cx="5037900" cy="2244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логические элементы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задают базовые операции булевой алгебры и служат «кирпичиками» для сложных переключательных схем.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И-НЕ и ИЛИ-НЕ называют универсальными: комбинируя их, можно построить любую логическую схему.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курсы по дискретной математике и цифровой логике (обобщённое описание функций).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И и его физический смысл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И формирует единицу только тогда, когда все его входы находятся в состоянии 1. Если хотя бы один вход равен 0, результат на выходе становится 0 — то есть нужна «полная готовность» всех условий.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переключательной схеме это похоже на последовательное соединение контактов: цепь замкнётся только при срабатывании каждого звена. На практике элемент И используют для разрешения работы узла, одновременной проверки условий и фильтрации сигналов.
</a:t>
            </a:r>
            <a:endParaRPr lang="en-US" sz="10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Построено по формуле операции И: A ∧ B (00, 01, 10, 11).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элемента 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ключевой принцип: единица появляется единственным образом — когда активны оба входа одновременно.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«жёсткий» характер И делает его удобным для условий, где нельзя запускать действие без выполнения всех требований.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ИЛИ и объединение условий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ИЛИ даёт на выходе 1, если хотя бы один вход равен 1. Формально это соответствует операции A ∨ B: достаточно одного сработавшего условия, чтобы разрешить дальнейшие действия.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переключательной схеме это аналог параллельного соединения контактов. Путь к выходу найдётся при любом замкнутом контакте, поэтому итоговое состояние становится единицей «по наличию причины».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логика удобна, когда нужно собрать сигнал из разных источников. Например, при объединении команд или при формировании общего разрешающего сигнала по нескольким вариантам.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ИЛИ используют и в аварийной сигнализации: устройство должно среагировать при срабатывании любого из контролируемых датчиков.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НЕ и инверсия сигнала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Инвертор (элемент НЕ) меняет значение на противоположное: 0 превращается в 1, а 1 — в 0. Благодаря этому легко выразить «противоположное условие» в виде одной операции.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особенно нужна при построении отрицательной логики: например, когда сигнал «разрешён» формируется как отсутствие запрета. Также она помогает задавать запрещающие условия в автоматике.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формулах НЕ обычно записывают чертой сверху, апострофом или специальным обозначением у переменной. Такая запись позволяет при упрощении схем преобразовывать логические выражения без потери 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контактов к логической схеме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задаётся контактами, а логические операции соответствуют способу соединения и инверсии.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Булева алгебра и законы преобразования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Коммутативность и ассоциативность позволяют менять порядок и группировку логических выражений, сохраняя итоговый результат. Это помогает «перечитать» схему так, чтобы она стала нагляднее или короче.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Дистрибутивность задаёт связь между И и ИЛИ: выражения можно развернуть или, наоборот, свернуть без изменения смысла. В результате уменьшается количество элементов и упрощается соединение сигналов.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де Моргана связывают операции И, ИЛИ и НЕ. С их помощью удобно переносить инверсию внутрь скобок и переходить от одной формы записи к другой, сохраняя эквивалентность.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эффект преобразований — более простая и надёжная реализация: меньше элементов, меньше задержка переключения и легче проверить корректность работы схемы по таблице истинности.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расчёты по таблицам истинности для функций с двумя входами (A, B).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И, ИЛИ, XOR и универсальных элементов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двух входов выход 1 появляется разное число раз из четырёх: И — один случай, ИЛИ — три, XOR — два. Универсальными считаются И-НЕ и ИЛИ-НЕ.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 «строже» (реже даёт 1), ИЛИ «шире», XOR реагирует на различие, а NAND/NOR достаточно, чтобы реализовать любую булеву схему.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Переключательные схемы на реле и транзисторах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Реле: наглядная логика, но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Релейные схемы действительно помогают увидеть логику через замыкание и размыкание контактов. Но из‑за механики они переключаются медленно, создают шум и со временем изнашиваются.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полупроводникам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Транзисторные схемы выполняют те же булевы операции значительно быстрее. Они компактнее, потребляют меньше и стабильнее, поэтому именно их принципы стали основой большинства микросхем и цифровых контроллеров.
</a:t>
            </a:r>
            <a:endParaRPr lang="en-US" sz="11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семейств логических микросхем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Семейства отличаются напряжением питания, скоростью работы и практическими компромиссами: энергопотребление, тепловой режим и стойкость к помехам.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CMOS/КМОП выделяется сочетанием экономичности и высокой плотности элементов; выбор семейства обычно зависит от приоритетов: скорость или энергопотребление.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общие характеристики семейств логических ИС (учебные материалы по цифровой электронике).
</a:t>
            </a:r>
            <a:endParaRPr lang="en-US" sz="7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30275"/>
            <a:ext cx="257400" cy="228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распространения и помехоустойчивость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элемент переключается не мгновенно, поэтому сигнал доходит до выходов через конечное время. При каскадировании это влияет на момент изменения уровня в следующем узле.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Фронты импульсов и запас по напряжению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работу влияют форма и скорость нарастания фронта, а также запас по пороговым уровням. Если сигнал проходит порог медленно, возрастает риск ложных срабатываний.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внешним помехам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Помехи могут искажать уровни 0 и 1, вызывая ошибочные переходы. Конструкция входов, фильтрация и корректное согласование помогают сохранять правильную интерпретацию логики.
</a:t>
            </a:r>
            <a:endParaRPr lang="en-US" sz="1054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Нагрузочная способность и согласование уровней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соединении микросхем учитывают нагрузку выхода и число подключённых входов. Важно, чтобы логические пороги для 0 и 1 совпадали, а уровни не выходили за допустимые границы.
</a:t>
            </a:r>
            <a:endParaRPr lang="en-US" sz="10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 логической схемы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учебных задач: от входов к эквивалентности и оценке реализации.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значений по определению функции XOR (таблица истинности для двух входов).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функция XOR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истинности XOR принимает единицу только в случаях, когда входы различаются. Это делает функцию удобной для обнаружения несоответствий.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подтверждает симметрию XOR: пары 01 и 10 дают 1, а равные пары 00 и 11 — 0.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логики в реальных устройствах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элементы лежат в основе процессоров, контроллеров, охранных систем, бытовой техники и робототехники. В компьютере они участвуют в арифметических операциях, управлении памятью и обработке команд.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автоматике логика объединяет сигналы датчиков, формирует условия запуска и отключает опасные режимы. Благодаря булевым правилам система принимает решения предсказуемо, а не «на глаз».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3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логике XOR единица появляется только в двух из четырёх возможных сочетаний входов, поэтому любая инверсия или перепутанный тип контактов сразу меняют результат.
</a:t>
            </a:r>
            <a:endParaRPr lang="en-US" sz="183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ошибку легко увидеть, если сравнить получившуюся схему с таблицей истинности: различия проявляются ровно в тех комбинациях, где ожидается 1.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таблице истинности функции XOR (A, B).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из 4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99622"/>
            <a:ext cx="5037900" cy="2244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понятий по теме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термины связывают школьную булеву логику с реальными цифровыми схемами: от таблиц истинности до свойств микросхем.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базовых понятий позволяет перейти от «как считается» к «как надёжно работает» в электронных схемах.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цифровой логике и архитектуре вычислительных устройств.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7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элементы превращают правила в устройства
</a:t>
            </a:r>
            <a:endParaRPr lang="en-US" sz="2879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элементы превращают правила булевой алгебры в работающие электронные устройства. Переключательные схемы показывают соответствие последовательных и параллельных соединений логическим операциям. Понимание уровней, таблиц истинности, универсальности и реальных задержек объясняет работу компьютеров и автоматических систем.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2026-05-13T18:39:32Z</dcterms:created>
  <dcterms:modified xsi:type="dcterms:W3CDTF">2026-05-13T18:39:32Z</dcterms:modified>
</cp:coreProperties>
</file>