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термометра и числа на ней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на термометре показывают тепло и холод.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можно увидеть дома, на улице и у врача. Он помогает быстро понять, холодно сейчас или тепло, а ещё учит читать числа и деления на шкале.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дети встречают термометр и зачем он нужен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— это ряд отметок, рядом с которыми стоят числа. Они помогают понимать, как меняется значение и в какую сторону оно движется.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числами есть деления. По ним удобно считать шаги, как по маленьким ступенькам, чтобы не перепутать соседние значения на приборе.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термометре шкала идёт вверх и вниз от нуля. Так видно, стало значение больше или меньше, а значит, теплее или холоднее.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шкала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трубка и жидкость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термометра есть тонкая трубка, внутри которой находится жидкость. Когда температура меняется, жидкость поднимается или опускается, и это сразу заметно.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рядом со шкалой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расположена шкала с числами, делениями и нулём. Жидкость часто делают красной, чтобы её было легче увидеть на рисунке и в жизни.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термометр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промежуток помогает удобно сравнивать температуру и читать её по числам.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делений разделяют точки замерзания и кипения воды на шкале Цельсия.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Цельсия: точка замерзания воды — 0 °C, точка кипения — 100 °C.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уровень жидкости в трубке. Потом смотрят, до какого числа он дошёл, чтобы понять основное значение температуры.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уровень стоит между двумя числами, внимательно считают деления между ними. Так можно назвать температуру не только примерно, но и точнее.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мельче деления, тем аккуратнее чтение. Маленькие шаги помогают заметить даже небольшое изменение температуры на термометре.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шкалу спокойно и без спешки. Тогда число получится верным, а термометр не устроит математическую путаницу.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отметки на шкале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отметка помогает сразу понять, где начинаются положительные и отрицательные числа на термометре.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 шкалу на тёплые и холодные значения.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термометра и запись температуры в градусах Цельсия.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со знаком плюс показывают температуру выше нуля. Такие значения означают, что на улице или в комнате теплее, чем в точке отсчёта.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со знаком минус показывают температуру ниже нуля. Они помогают увидеть, что стало холоднее, и правильно расположить числа на шкале.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Плюсовые и минусовые числа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81" y="1440450"/>
            <a:ext cx="11310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Уличный термометр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какая температура сейчас на улице. По нему легко понять, нужно ли надевать шапку, лёгкую куртку или искать тёплый плед.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значение на шкале выше, воздух обычно кажется тёплым или даже жарким. Если число ниже, на улице прохладно и хочется поскорее согреться.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дни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значения на термометре подсказывают, что погода холодная. Тогда шкала помогает не спорить с утром и выбрать одежду по погоде.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помогает сравнивать показания медицинского термометра и замечать, когда нужен особый уход.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36,6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°C — это обычная температура тела здорового человека.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медицинские сведения о нормальной температуре тела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вокруг теплеет, жидкость внутри термометра расширяется и поднимается по узкой трубке. На шкале это видно как движение вверх к большему числу. Так прибор будто «сообщает» нам, что температура растёт.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Жидкость поднимается, когда становится теплее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или тело остывают, жидкость сжимается и опускается ниже. На рисунке удобно показать стрелку вниз, чтобы было ясно: число на шкале уменьшается. Это помогает связать движение с изменением температуры.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Жидкость опускается, когда становится холоднее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жидкость в термометре начинает двигаться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видим большие числа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числа показывают главные ориентиры на шкале. Они помогают быстро понять, где находится температура, даже если пока не считать каждую маленькую отметку.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считаем маленькие шаги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числами есть деления, и каждое из них обозначает отдельный шаг. Чем внимательнее их считать, тем точнее получается ответ.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называем значение без ошибки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делений много, температуру можно прочитать почти точно. Если их мало, ответ будет приблизительным, но всё равно понятным и полезным.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маленькие деления помогают читать точнее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68" y="994725"/>
            <a:ext cx="1618913" cy="2853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543" y="994725"/>
            <a:ext cx="1618913" cy="28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9118" y="994725"/>
            <a:ext cx="1618913" cy="2853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1693" y="994725"/>
            <a:ext cx="1618913" cy="285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11325" y="4266980"/>
            <a:ext cx="1408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термометр показывает, что происходит с воздухом на улице. По его шкале можно понять, нужно ли надевать шапку, куртку или, наоборот, идти налегке. Он часто висит снаружи дома или за окном.
</a:t>
            </a:r>
            <a:endParaRPr lang="en-US" sz="597" dirty="0"/>
          </a:p>
        </p:txBody>
      </p:sp>
      <p:sp>
        <p:nvSpPr>
          <p:cNvPr id="13" name="Text 2"/>
          <p:cNvSpPr txBox="1"/>
          <p:nvPr/>
        </p:nvSpPr>
        <p:spPr>
          <a:xfrm>
            <a:off x="511326" y="3959475"/>
            <a:ext cx="14082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Уличный термометр у окна
</a:t>
            </a:r>
            <a:endParaRPr lang="en-US" sz="820" dirty="0"/>
          </a:p>
        </p:txBody>
      </p:sp>
      <p:sp>
        <p:nvSpPr>
          <p:cNvPr id="14" name="Text 3"/>
          <p:cNvSpPr txBox="1"/>
          <p:nvPr/>
        </p:nvSpPr>
        <p:spPr>
          <a:xfrm>
            <a:off x="2583900" y="4266980"/>
            <a:ext cx="1408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прибор помогает узнать, не слишком ли в комнате жарко или холодно. Его удобно поставить на полку или повесить на стену, чтобы следить за комфортной температурой. Шкала у него читается так же, как у других термометров.
</a:t>
            </a:r>
            <a:endParaRPr lang="en-US" sz="563" dirty="0"/>
          </a:p>
        </p:txBody>
      </p:sp>
      <p:sp>
        <p:nvSpPr>
          <p:cNvPr id="15" name="Text 4"/>
          <p:cNvSpPr txBox="1"/>
          <p:nvPr/>
        </p:nvSpPr>
        <p:spPr>
          <a:xfrm>
            <a:off x="2583901" y="3959475"/>
            <a:ext cx="14082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Комнатный термометр в доме
</a:t>
            </a:r>
            <a:endParaRPr lang="en-US" sz="784" dirty="0"/>
          </a:p>
        </p:txBody>
      </p:sp>
      <p:sp>
        <p:nvSpPr>
          <p:cNvPr id="16" name="Text 5"/>
          <p:cNvSpPr txBox="1"/>
          <p:nvPr/>
        </p:nvSpPr>
        <p:spPr>
          <a:xfrm>
            <a:off x="4656475" y="4266980"/>
            <a:ext cx="1408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используют там, где важно измерить температуру воды, например в аквариуме или в ванне. Такой термометр помогает не ошибиться и выбрать подходящее значение. На шкале тоже есть числа и деления, только задача у него особая.
</a:t>
            </a:r>
            <a:endParaRPr lang="en-US" sz="563" dirty="0"/>
          </a:p>
        </p:txBody>
      </p:sp>
      <p:sp>
        <p:nvSpPr>
          <p:cNvPr id="17" name="Text 6"/>
          <p:cNvSpPr txBox="1"/>
          <p:nvPr/>
        </p:nvSpPr>
        <p:spPr>
          <a:xfrm>
            <a:off x="4656476" y="3959475"/>
            <a:ext cx="14082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термометр для воды
</a:t>
            </a:r>
            <a:endParaRPr lang="en-US" sz="784" dirty="0"/>
          </a:p>
        </p:txBody>
      </p:sp>
      <p:sp>
        <p:nvSpPr>
          <p:cNvPr id="18" name="Text 7"/>
          <p:cNvSpPr txBox="1"/>
          <p:nvPr/>
        </p:nvSpPr>
        <p:spPr>
          <a:xfrm>
            <a:off x="6729050" y="4266980"/>
            <a:ext cx="1408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нужен, чтобы узнать температуру тела. Этот термометр помогает взрослым и врачам следить за самочувствием, поэтому обращаться с ним нужно очень осторожно. На его шкале тоже читают числа и сравнивают значения.
</a:t>
            </a:r>
            <a:endParaRPr lang="en-US" sz="567" dirty="0"/>
          </a:p>
        </p:txBody>
      </p:sp>
      <p:sp>
        <p:nvSpPr>
          <p:cNvPr id="19" name="Text 8"/>
          <p:cNvSpPr txBox="1"/>
          <p:nvPr/>
        </p:nvSpPr>
        <p:spPr>
          <a:xfrm>
            <a:off x="6729051" y="3959475"/>
            <a:ext cx="14082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термометр для человека
</a:t>
            </a:r>
            <a:endParaRPr lang="en-US" sz="784" dirty="0"/>
          </a:p>
        </p:txBody>
      </p:sp>
      <p:sp>
        <p:nvSpPr>
          <p:cNvPr id="20" name="Text 9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Термометры рядом с нами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к чтению температуры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последовательно найти значение на термометре и назвать его в градусах Цельсия.
</a:t>
            </a:r>
            <a:endParaRPr lang="en-US" sz="12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шкалу прямо, на уровне глаз. Если смотреть сбоку, можно ошибиться и подумать, что жидкость стоит не там, где на самом деле.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путай большие числа и маленькие штрихи между ними. Числа помогают найти ориентир, а деления показывают каждый шаг и делают чтение точным.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Считай спокойно, как на линейке: один шаг, ещё один шаг, потом проверка. Тогда температура получится понятной, а термометр не устроит сюрприз.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числа и деления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 разные времена года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3525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 термометре часто появляются числа ниже нуля. Это знак, что на улице холодно и приходится одеваться теплее.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61175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температура начинает меняться чаще. Днём число может расти, а вечером снова снижаться, как будто шкала не может усидеть на месте.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801250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 термометре обычно видны положительные значения. Чем выше число, тем теплее воздух, и тем легче становится говорить о жаре.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342300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температура снова постепенно идёт вниз. По шкале хорошо видно, как тёплые числа сменяются более холодными, шаг за шагом.
</a:t>
            </a:r>
            <a:endParaRPr lang="en-US" sz="13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Стеклянный термометр нужно брать аккуратно и не ронять. Его нельзя использовать как игрушку, потому что он может разбиться и стать опасным.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термометр применяют только по правилам взрослых. Нужно внимательно следить за ним, не спешить и после использования убрать прибор в безопасное место.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с термометром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шкалу Цельсия очень удобной для счёта и измерений. По ней легко понимать температуру дома, на улице и в классе.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делений отделяют точку замерзания воды от точки кипения, поэтому шкалу удобно читать и сравнивать.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Цельсия: значение 0 °C соответствует точке замерзания воды, 100 °C — точке кипения воды при нормальном атмосферном давлении.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термометра состоит из чисел и делений. Они помогают читать температуру так же внимательно, как мы читаем числа на линейке.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— это важная граница. Он отделяет значения выше нуля от значений ниже нуля и помогает не запутаться в холоде и тепле.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плюс показывает, что температура выше нуля, а знак минус — что ниже. Эти знаки делают запись короткой и очень понятной.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шкале можно сравнивать температуры и замечать, где число больше, а где меньше. Так термометр становится настоящим помощником в математике.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шкала термометра уже не загадка: на ней есть числа, деления, ноль и знаки + и −. С ними температура становится понятной и для математики, и для жизни.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термометра — это числа, которые умеют говорить о тепле и холоде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2026-05-20T15:59:10Z</dcterms:created>
  <dcterms:modified xsi:type="dcterms:W3CDTF">2026-05-20T15:59:10Z</dcterms:modified>
</cp:coreProperties>
</file>