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 и Пётр II: власть после Петра Великого
</a:t>
            </a:r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Петра I запустила борьбу за престол: решали гвардия, знать и придворные союзы.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1725 году Пётр I умер, не оставив однозначного наследника. Хотя указ 1722 года давал право назначать преемника, им не воспользовались. Поэтому судьбу престола стали определять гвардейские полки, высшая знать и придворные союзы.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смерти Петра I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Марта Скавронская (рождение)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 родилась как Марта Скавронская и происходила из простого слоя общества. Это отличало её путь от биографий многих прежних правителей.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и сближение с Петром I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Северной войны она оказалась в окружении Петра I, после чего стала его женой. Личная близость с правителем превратилась в главный политический ресурс.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1725 год: поддержка и воцарение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Петра I в 1725 году её поддержали гвардейцы и сторонники Александра Меншикова. Благодаря этой опоре она заняла престол, хотя опыт управления был ограниченным.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I: происхождение и путь к власти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 Меншиковым и перераспределение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3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 правила с 1725 по 1727 год. Реальная власть во многом находилась в руках Александра Меншикова, который был её главным союзником. Он помогал принимать решения и удерживать контроль над элитой.
</a:t>
            </a:r>
            <a:endParaRPr lang="en-US" sz="1319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тайный совет и сохранение петровского курса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1726 году был создан Верховный тайный совет, усиливший влияние знати на управление. При Екатерине I продолжались петровские преобразования, но участие императрицы в управлении оставалось ограниченным, а придворные группы укреплялись.
</a:t>
            </a:r>
            <a:endParaRPr lang="en-US" sz="1169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Екатерины I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117" y="1394038"/>
            <a:ext cx="4063767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престола смещалась к Меншикову и совету; при этом государственный аппарат петровской эпохи в основном сохранялся.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хронологии периода 1725–1727 годов.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показывают опору на ближайшее окружение, рост влияния знати и сохранение петровских институтов.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правления Екатерины I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по описанию распределения влияния в 1725–1727 годах.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Гвардия оставалась важной опорой, но ключевые решения чаще принимали Меншиков и Верховный тайный совет.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была самостоятельность монарха, тем сильнее становилось влияние фаворитов и института при дворе.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определял власть в 1725–1727 годах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политика Екатерины I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Екатерине I сохранились Сенат, коллегии, регулярная армия и флот. Это поддерживало непрерывность управления, хотя темпы дальнейших преобразований заметно замедлились.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Петровский государственный каркас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курс не меняли резко, но новые шаги делались осторожнее. Петровские идеи оставались основой, однако преобразования продвигались менее активно, чем при Петре I.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темпа реформ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Усилились придворные интриги, и решения всё чаще зависели от небольшой группы вельмож. Это меняло характер управления: меньше инициативы, больше договорённостей внутри элиты.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решений от узкого круга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Екатерины I стало периодом сохранения петровских основ при росте роли аристократии. Власть удерживалась не только указами, но и поддержкой при дворе.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реформами и влиянием аристократии
</a:t>
            </a:r>
            <a:endParaRPr lang="en-US" sz="103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внешней политике Россия при Екатерине I сохраняла статус крупной европейской державы. Действовали связи со Швецией и Австрией, а положение на Балтике оставалось устойчивым.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войны уже завершались, поэтому напряжение было меньше, чем в петровское время. Итогом стало сохранение общего направления на укрепление авторитета России в Европе.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 продолжение курса Петра I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1727 года и смена опор влияния при дворе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Пётр II пришёл к престолу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лет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он не мог управлять самостоятельно, поэтому ключевую роль играли опекуны и вельможи.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сведения о вступлении Петра II на престол в 1727 году (возраст 11 лет) в исторических справочниках.
</a:t>
            </a:r>
            <a:endParaRPr lang="en-US" sz="764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II вступил на престол в 1727 году в возрасте 11 лет. Из-за юного возраста государственные решения принимались ближайшим окружением.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Меншиков в начале правления стремился сохранить решающее влияние: он добился помолвки Петра II со своей дочерью Марией, рассчитывая закрепить союз с будущим императором.
</a:t>
            </a:r>
            <a:endParaRPr lang="en-US" sz="1038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показал, что даже сильный «первый советник» мог потерять влияние, если менялась поддержка элиты: власть зависела не только от близости к трону, но и от общего расклада сил.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после смены баланса сил при дворе позиции Меншикова быстро ослабли: его отстранили от власти и затем отправили в ссылку, сделав примером хрупкости статуса фаворита.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Меншикова при Петре II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658" y="1808050"/>
            <a:ext cx="3419584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периоду 1725–1730 годов, изложенные в заданном контексте.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в 1725–1730 годах менялись происхождение правителей, возраст при вступлении, ключевые опоры власти и главный итог управления.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Екатерины I управление опиралось на союз с гвардией и Меншиковым и поддерживало петровские основы; при Пётре II ключевыми стали придворные институты, усилилась зависимость государства от окружения.
</a:t>
            </a:r>
            <a:endParaRPr lang="en-US" sz="982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Екатерины I и Петра II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0800" y="14561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 переходе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укрепления власти при молодом императоре двор перестал быть только символом Петербурга: начались меры к переносу центра жизни двора в Москву, чтобы сблизиться со старыми элитами.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1288950" y="2648400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двора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переехал из Петербурга в Москву. Это ослабило значение столицы, созданной Петром I: часть влияния сместилась туда, где сильнее были традиционные связи московской знати.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1877125" y="38875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аристократия получила больше возможностей влиять на политические решения. Петербург временно утратил прежнюю роль главного центра управления и инициатив.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двора в Москву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признаков управления в заданном контексте; значения — условная шкала по качественным характеристикам, а не измерениям.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управлении чаще появлялись посредники: решения формировались в ближайшем окружении, а сам император меньше выступал как инициатор и координатор государственных шагов.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придворных усиливал зависимость политики от личных союзов, из-за чего управление становилось менее устойчивым по сравнению с эпохой Екатерины I.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отличалось правление Петра II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двора при Пётре II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как главный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Петре II государственные дела нередко уступали место личным увлечениям: двор больше тянуло к охоте, развлечениям и церемониям. В результате политические разговоры чаще шли вокруг доступа к императору и влияния на ближайшее окружение.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соперничество и быстрые смены фаворитов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двора проходила в ритме праздников, соперничества и постоянных перестановок влияния разных групп. Сегодня сильным считался один круг, завтра — другой, и это напрямую отражалось на том, кому удавалось продвигать решения.
</a:t>
            </a:r>
            <a:endParaRPr lang="en-US" sz="835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связи важнее государственных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придворных оказывались личные связи, родственные планы и договорённости, а не долгосрочные интересы государства. Такая атмосфера усложняла согласование политики и мешала появлению последовательного курса.
</a:t>
            </a:r>
            <a:endParaRPr lang="en-US" sz="8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возраст Петра II и нехватка управленческого опыта у окружения делали реформы менее вероятными. Вопросы решались скорее «здесь и сейчас», чем как часть долгого плана преобразований.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и коллегии продолжали существовать, но их роль как центров активного управления ослабла. Государственные задачи чаще обсуждались ближе к трону, где действовали фавориты.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борьба придворных кланов отвлекала от реформаторской работы: каждое решение становилось инструментом в соперничестве за влияние и позиции при дворе.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Потому новые реформы почти не проводились: власть сосредоточилась на удержании контроля над окружением. Итогом стали изменения без устойчивого направления и ограниченная дальняя перспектива.
</a:t>
            </a:r>
            <a:endParaRPr lang="en-US" sz="1179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было крупных реформ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переходной логики: почему власть часто менялась и становилась непрочной.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нестабильности в 1725–1730 годах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итогов, изложенных в заданном контексте; доли — условная визуализация качественных признаков.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сохранение петровских учреждений, темп и характер работы менялись: важнее становились интересы элит, а не единый государственный замысел.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Суммарная картина показывает смещение центра влияния от монарха к придворной среде: именно это усиливало нестабильность и снижало управляемость.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двух правлений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II умер в 1730 году в возрасте 14 лет и не успел оставить наследника. Его смерть оборвала короткий отрезок между правлениями Екатерины I и следующего монарха.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вопрос о престолонаследии вновь стал открытым. В отсутствие прямого наследника начались новые обсуждения и борьба за то, кому перейдёт право управлять страной.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новая фаза политического соперничества: дворяне и влиятельные группы стали готовиться к выбору следующего монарха, опираясь на собственные союзы и поддержку.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Петра II и завершение периода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переходная эпоха после Петра Великого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Правления Екатерины I и Петра II показали, что после смерти Петра Великого судьбу престола решали не только родственные права, но и поддержка гвардии, сила знати и влияние придворных союзов. Петровские реформы в целом сохранились, но устойчивость государства снизилась, началась длительная череда дворцовых переворотов.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2026-05-14T17:17:25Z</dcterms:created>
  <dcterms:modified xsi:type="dcterms:W3CDTF">2026-05-14T17:17:25Z</dcterms:modified>
</cp:coreProperties>
</file>