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Комбинаторные задачи: как считать варианты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варианты выбора, расположения и составления объектов.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быстро находить число вариантов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Комбинаторика помогает не перечислять все случаи по одному, а сразу находить их число. В 9 классе она тесно связана с вероятностью, логикой условий и выбором подходящей формулы для конкретной задачи.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вопроса в любой задаче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850025" y="2046775"/>
            <a:ext cx="4678800" cy="6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 ли порядок?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определите, меняется ли ответ, если объекты переставить местами. Если порядок важен, формула будет одной; если важен только состав, нужно выбирать другой способ подсчёта.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031701" y="3033650"/>
            <a:ext cx="46788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Допустимы ли повторы?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Проверьте, можно ли использовать один и тот же элемент несколько раз: одинаковые цифры, повторяющиеся предметы или повторный выбор. От этого зависит, умножать ли число вариантов на каждом шаге.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32877" y="4022575"/>
            <a:ext cx="46788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 ли ограничения?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Ищите слова «обязательно», «нельзя», «не рядом», «без повторений». Такие условия сразу сужают число допустимых случаев и часто требуют сначала посчитать все варианты, а потом исключить лишние.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алгоритм решения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разборе комбинаторной задачи
</a:t>
            </a:r>
            <a:endParaRPr lang="en-US" sz="10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умножения на простом примере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Комплект одежды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школьник выбирает одну футболку и одну пару брюк. Если есть 3 футболки и 2 пары брюк, каждый выбор футболки можно соединить с любыми брюками, поэтому получается 6 комплектов.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по шагам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умножения работает, когда задача распадается на последовательные действия. Сначала один шаг, потом другой, и для каждого первого варианта доступны все варианты следующего шага. Так считают пароли, меню и маршруты.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полного перебора достаточно перемножить числа вариантов на каждом этапе. Это экономит время и помогает не запутаться, даже если комбинаций получается много. Именно так в комбинаторике находят итог быстро и точно.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596102"/>
            <a:ext cx="4208700" cy="9531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формула подходит к задаче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основные типы комбинаторных задач и посмотрим, что именно меняется в ответе.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меняется порядок, ответ обычно больше; если важен только состав, число вариантов меньше.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формулы комбинаторики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
</a:t>
            </a:r>
            <a:endParaRPr lang="en-US" sz="7200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способа расставить 4 разные книги на полке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Перестановки считают все возможные упорядочивания набора. Чем больше объектов, тем быстрее растёт число вариантов, поэтому даже небольшое увеличение набора заметно меняет ответ.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перестановок: n!; пример для 4 объектов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быстро растёт факториал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следующий шаг умножает результат на новое число. Поэтому даже при небольшом увеличении количества объектов число вариантов растёт очень резко.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Факториал показывает, почему в задачах на порядок нужны точные формулы: перебор вручную быстро становится неудобным.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значения факториала 1! –6!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Размещения: выбираем и упорядочиваем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набора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Размещения используют, когда нужно выбрать не все объекты, а только часть из них. При этом важен порядок: кто стоит первым, вторым и третьим, уже влияет на результат.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повторений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 и тот же объект нельзя выбрать дважды, каждый следующий шаг даёт меньше вариантов. Поэтому в примере со школьными ролями сначала выбирают одного из шести, потом из пяти, потом из четырёх.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формулы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Размещения удобно применять к назначениям ролей, номерам мест и другим ситуациям, где набор выбран, но расположение элементов тоже имеет значение. Это помогает быстро посчитать все разные исходы.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Сочетания: выбираем без учёта порядка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2380150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состав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считают тогда, когда важно, кто входит в группу, а не в каком порядке названы участники. Один и тот же набор людей не должен считаться несколько раз.
</a:t>
            </a:r>
            <a:endParaRPr lang="en-US" sz="1084" dirty="0"/>
          </a:p>
        </p:txBody>
      </p:sp>
      <p:sp>
        <p:nvSpPr>
          <p:cNvPr id="10" name="Text 3"/>
          <p:cNvSpPr txBox="1"/>
          <p:nvPr/>
        </p:nvSpPr>
        <p:spPr>
          <a:xfrm>
            <a:off x="565825" y="3125565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результат — один раз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 8 учеников выбрать 3 в команду, порядок перечисления не меняет состав. Поэтому вариант «А, Б, В» и вариант «В, Б, А» — это один и тот же выбор.
</a:t>
            </a:r>
            <a:endParaRPr lang="en-US" sz="1084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3870973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встречается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подходят для выбора команды, набора предметов или группы участников. Такие задачи часто встречаются в школе, потому что здесь важно именно множество выбранных объектов.
</a:t>
            </a:r>
            <a:endParaRPr lang="en-US" sz="108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или только состав: сравнение на примере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набор объектов даёт разные ответы, если меняется условие подсчёта.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Учёт порядка удваивает число вариантов в этом примере: формула зависит не от объектов, а от того, как их считают.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комбинаторике: выбор 2 объектов из 5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сложения для нескольких случаев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850025" y="2046775"/>
            <a:ext cx="4678800" cy="6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Случаи не пересекаются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варианты относятся к разным, не совпадающим случаям, их можно просто сложить. Такой способ удобен, когда нужно выбрать один предмет из нескольких отдельных групп.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031701" y="3033650"/>
            <a:ext cx="46788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Подсчёт по частям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число вариантов в каждом случае отдельно, а затем складывают результаты. Это помогает не запутаться, если условия задачи разбивают ответ на несколько независимых частей.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32877" y="4022575"/>
            <a:ext cx="46788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 считать дважды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работает только тогда, когда один и тот же вариант не может попасть сразу в две группы. Иначе ответ будет завышен, и нужно уточнить условие.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662" y="392250"/>
            <a:ext cx="4001426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55936" y="592775"/>
            <a:ext cx="384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с ограничениями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4763075" y="2164725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повторений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«без повторений» означает, что один и тот же объект нельзя использовать дважды. Это особенно важно в задачах на коды, выбор цифр и распределение ролей.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4758075" y="2787867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Обязательный элемент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что-то должно быть включено обязательно, удобно сначала зафиксировать этот элемент, а потом считать остальные варианты. Так условие становится проще и понятнее.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4758075" y="3411004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Запрещённые соседства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вроде «не рядом» требуют отдельно следить за расположением объектов. В таких задачах важно не только выбрать элементы, но и правильно их разместить.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758075" y="4034144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приём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сначала считают все возможные варианты, а потом вычитают неподходящие. Этот подход помогает, когда прямой подсчёт слишком длинный или неудобный.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с ограничениями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не потерять условие и выбрать правильный способ подсчёта.
</a:t>
            </a:r>
            <a:endParaRPr lang="en-US" sz="10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673063"/>
            <a:ext cx="8004900" cy="18128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формул на одном наборе данных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формулы комбинаторики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n = 5 и k = 2 видно, как меняется ответ в зависимости от того, что именно считается.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учитывается порядок, тем больше результат. Сочетания дают самый маленький ответ, потому что важен только состав группы.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комбинаторные задачи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сюжеты часто связаны с выбором, порядком и ограничениями, поэтому встречаются и в учебных, и в жизненных ситуациях.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комбинаторика помогает там, где нужно быстро оценить число возможных решений без полного перебора.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распределение учебных сюжетов по темам комбинаторики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269" y="2170450"/>
            <a:ext cx="137813" cy="220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600" y="2174725"/>
            <a:ext cx="206700" cy="20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7375" y="2174725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150" y="2174725"/>
            <a:ext cx="206700" cy="206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выбор и 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берут формулу для неправильного типа задачи. Если порядок важен, ответ меняется, поэтому сначала нужно точно понять, что именно спрашивается.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обращаются с повторениями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задачи разрешают повторения, другие — нет. Ошибка здесь сразу меняет число вариантов, особенно в примерах с цифрами, кодами и буквами.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Считают одинаковое дважды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ограничениях один и тот же вариант может попасть в подсчёт несколько раз. Чтобы избежать этого, полезно проверять, не пересекаются ли случаи.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делают проверку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короткий пример помогает заметить ошибку. Если ответ кажется слишком большим или слишком маленьким, стоит ещё раз сверить условие и формулу.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Комбинаторика в информатике и безопасности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380150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Пароли и коды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допустимых символов и длиннее пароль, тем больше возможных комбинаций. Поэтому короткие коды подбираются гораздо легче, чем длинные и сложные.
</a:t>
            </a:r>
            <a:endParaRPr lang="en-US" sz="1084" dirty="0"/>
          </a:p>
        </p:txBody>
      </p:sp>
      <p:sp>
        <p:nvSpPr>
          <p:cNvPr id="11" name="Text 3"/>
          <p:cNvSpPr txBox="1"/>
          <p:nvPr/>
        </p:nvSpPr>
        <p:spPr>
          <a:xfrm>
            <a:off x="565825" y="3125565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Перебор вариантов
</a:t>
            </a:r>
            <a:pPr algn="l" indent="0" marL="0">
              <a:lnSpc>
                <a:spcPct val="115000"/>
              </a:lnSpc>
              <a:buNone/>
            </a:pPr>
            <a:r>
              <a:rPr lang="en-US" sz="5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информатике часто нужно проверить множество решений по очереди. Комбинаторика помогает заранее понять, насколько велико число возможных вариантов и насколько сложной будет задача.
</a:t>
            </a:r>
            <a:endParaRPr lang="en-US" sz="1069" dirty="0"/>
          </a:p>
        </p:txBody>
      </p:sp>
      <p:sp>
        <p:nvSpPr>
          <p:cNvPr id="12" name="Text 4"/>
          <p:cNvSpPr txBox="1"/>
          <p:nvPr/>
        </p:nvSpPr>
        <p:spPr>
          <a:xfrm>
            <a:off x="565825" y="3870973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информации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создании паролей и шифров важно делать число комбинаций как можно больше. Тогда подобрать правильный код становится значительно труднее и дольше.
</a:t>
            </a:r>
            <a:endParaRPr lang="en-US" sz="108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 по теме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дежурных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определите, важен ли порядок. Здесь выбирают только двух учеников из семи, поэтому подходит сочетание: учитывается состав пары, а не её очередность.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Трёхзначный код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уже важен порядок цифр, потому что разные записи дают разные коды. Без повторений получаем размещение из трёх элементов, выбранных из трёх возможных.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Комплект одежды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футболок и шортов работает правило умножения: каждый верх можно сочетать с каждым низом. Нужно перемножить число вариантов двух независимых выборов.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Комбинаторика помогает считать точно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Комбинаторные задачи становятся понятными, если сразу определить порядок, повторения и ограничения. Тогда правило умножения, правило сложения, перестановки, размещения и сочетания дают быстрый и надёжный ответ.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2026-05-30T01:55:37Z</dcterms:created>
  <dcterms:modified xsi:type="dcterms:W3CDTF">2026-05-30T01:55:37Z</dcterms:modified>
</cp:coreProperties>
</file>