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1815-1856 гг.: Основные вопросы и цели урока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послепарочного мира: великие державы, революции и международные конфликты.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закончились, и державы Европы стремились к восстановлению стабильности и баланса, но новые идеи национализма и реформ начали менять традиционные международные отношения.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Наполеона: эпоха нового порядка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работы строилась вокруг Совета четырёх держав, дипломатических собраний и министерских встреч, формируя дипломатические механизмы.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собрал главных участников – Россию, Австрию, Пруссию, Великобританию и Францию – для решения послевоенных территориальных вопросов.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восстановить прежние границы и династии, а также создать систему, предотвращающую новые войны в Европе.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конгресс: формирование послевоенного мира
</a:t>
            </a:r>
            <a:endParaRPr lang="en-US" sz="2337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решения Венского конгресса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Германского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39 германских государств в конфедерацию укрепило прусскую и австрийскую позиции, обеспечив политический баланс и ограничив влияние Франции на Западе.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вокруг Франции 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лишилась Рейнских земель, а Россия расширила влияние, образовав новые королевства Польши и Финляндии под своим контролем, укрепляя восточные границы Европы.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Нейтралитет Швейцарии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была официально признана нейтральным государством, обеспечивая стабильность в центре Европы и став буфером между великими державами.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Учреждён в 1815 году Александром I, Францем I и Фридрихом Вильгельмом III для защиты традиционных монархий от революционных движений.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союза стали христианские ценности и совместные действия по подавлению восстаний против законной власти в Европе.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1830-х годов союз поддерживал стабильность, но внутренние разногласия между участниками ограничивали его эффективность в дальнейшем.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союз: цель и усилия по сохранению порядка
</a:t>
            </a:r>
            <a:endParaRPr lang="en-US" sz="2295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617" y="977025"/>
            <a:ext cx="2019815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42" y="977025"/>
            <a:ext cx="2019815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117" y="977025"/>
            <a:ext cx="2019815" cy="226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0642" y="977025"/>
            <a:ext cx="2019815" cy="2262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1852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Австрийский дипломат разработал структуру Венского конгресса и активно продвигал идею сохранения консервативных ценностей через дипломатические союзы.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1852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Клеменс Меттерних — архитектор нового порядка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93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император выступил за христианское единство государств и совместную защиту монархий от революционных угроз.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993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 — идейный вдохновитель Священного союза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458007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министр иностранных дел стремился обеспечить устойчивость Европы через равновесие влияния и морское превосходство Великобритании.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58007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Каслри — защитник баланса сил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6606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дипломат обеспечил возвращение страны к международному сообществу, отстаивая интересы Франции после поражений наполеоновской эпохи.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6606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Шарль-Морис Талейран — голос Франции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дипломаты эпохи и их вклад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8141" y="1508528"/>
            <a:ext cx="2795918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XIX века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государственные интересы и конкретные проявления внешней политики великих держав начала XIX века.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интересах держав обусловили дипломатические союзы и конфликты между ними.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интересы ведущих европейских держав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революции и их влияние на дипломатию
</a:t>
            </a:r>
            <a:endParaRPr lang="en-US" sz="2379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революций 1820-х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восстания в Испании и Италии потрясли монархии, заставляя державы искать компромиссы и ужесточать контроль над своими территориями.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1830 года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Бельгия и Польша пережили народные выступления, что ослабило влияние Священного союза и стимулировало либеральные реформы в Европе.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«Весна народов» охватила всю Европу, повлекла за собой падение нескольких режимов и серьезно изменила политическую карту континента.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сводки и анализ событий XIX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напряжения отмечаются в годы революций и Крымской войны, демонстрируя циклы нестабильности.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бурные события, периоды мира между конфликтами свидетельствуют о попытках сохранить баланс сил благодаря дипломатии.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конфликтов и перемирий в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кризис и Балканский вопрос в Европе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вопрос возник из-за упадка Османской империи и борьбой великих держав за влияние на территории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война за независимость вдохновила другие национально-освободительные движения в 1820-1830-х годах.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Австрия и Великобритания активно вмешивались в дела Балкан, поддерживая разные стороны ради собственных интересов.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меньшинства на Балканах боролись за автономию, что приводило к многочисленным конфликтам и политической напряжённости.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вопрос отражал борьбу великих держав за контроль над территориями Османской империи, которая стремительно ослабевала в первой половине XIX века.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Великобритания, Франция и Австрия участвовали в сложных переговорах, пытаясь обеспечить стратегические и религиозные интересы на Балканах.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Возникало постоянное напряжение из-за претензий на влияние, что осложняло международные отношения и в итоге приводило к военным конфликтам.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вопрос и европейская дипломатия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617" y="977025"/>
            <a:ext cx="2019815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42" y="977025"/>
            <a:ext cx="2019815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117" y="977025"/>
            <a:ext cx="2019815" cy="226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0642" y="977025"/>
            <a:ext cx="2019815" cy="2262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1852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началась в 1853 году из-за споров о святых местах в Палестине и попыток России усилить влияние на Балканах. Напряжение между странами быстро переросло в вооружённое столкновение.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1852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93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был ключевой точкой сопротивления России. Долгая осада с июля 1854 по сентябрь 1855 года стала символом героизма и сложностей ведения войны во второй половине XIX века.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993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Севастополя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58007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столкновения у Синопа и сражение при Инкермане показали важность военно-морского превосходства и тактической подготовки стран-участниц конфликта.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58007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сражения и битва при Инкермане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6606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завершилась подписание Парижского трактата 1856 года, который изменил геополитическую карту Европы, ограничил возможности России в Черном море и установил новый баланс сил.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6606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 Парижский мир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война: ключевые этапы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Альянсы строились на обещаниях взаимной поддержки и гарантиях после войны, что влияло на ход боевых действий и дипломатические переговоры.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оказалась в одиночку против объединённой коалиции Франции, Великобритании, Сардинии и Османской империи, что обусловило необходимость стратегического сдерживания.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Великобритания сформировали союз для защиты своих интересов на Ближнем Востоке и предотвращения усиления России в регионе.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Коалиции и альянсы во время Крымской войны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трактат 1856 года: содержание и последствия
</a:t>
            </a:r>
            <a:endParaRPr lang="en-US" sz="2175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установил нейтрализацию Чёрного моря, запрещая России иметь военный флот и крепости на его берегах во избежание монополии на этом водоёме.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вернули России, но без права восстанавливать его военную инфраструктуру, что значительно ограничивало влияние страны в регионе.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Дунайские княжества получили автономию под международным контролем, что отразило стремление великих держав влиять на внутренние дела ослабленной Османской империи.
</a:t>
            </a:r>
            <a:endParaRPr lang="en-US" sz="1141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утратила значительную роль на Балканах и в европейской дипломатии, что открыло путь новым политическим альянсам и конфликтам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оказалась политически изолирована и лишилась части влияния на Балканах, что снизило её статус в международной системе того времени.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 укрепили своё присутствие в Европе и на Востоке, демонстрируя возросшую роль морских держав в мировой политике.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сил способствовало росту национальных движений и возросшей важности дипломатики и международных союзов в решении конфликтов.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расстановке сил после Крымской войны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движения Европы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и Венгрии в первой половине XIX века происходили восстания, направленные на освобождение от имперской власти и возрождение национальной государственности.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и Германии возникли движения за объединение и реформы, которые в дальнейшем повлияли на политическую карту Европы и ослабили старые империи.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 Сербия обрели независимость через вооружённые конфликты и дипломатические усилия, что стало примером успеха национально-освободительных стремлений.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национализма вызвало тревогу у монархий, так как ставило под угрозу традиционные государственные образования и существующий международный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 Александре I и Николае I активно продвигала свои интересы на Балканах и в Польше, пытаясь укрепить влияние и сохранить монархическую власть.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стремилась восстановить своё былое могущество после революционных потрясений, поддерживая смену режимов и участвуя в международных конфликтах.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балансировала между политикой изоляции и вмешательством, обеспечивая своё морское превосходство и защищая экономические интересы.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ведущих держав Европы в международных отношениях
</a:t>
            </a:r>
            <a:endParaRPr lang="en-US" sz="2128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пресса начала активно освещать дипломатические события, что расширяло информированность общественности и влияло на международную политику.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после Венского конгресса появилась практика регулярных международных переговоров и конгрессов, что стало основой современной дипломатии.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постоянные посольства и формировались правовые нормы для урегулирования споров между государствами без применения силы.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дипломатии и международного права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эпохи: уроки и долгосрочные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сил в Европе оказалось нестабильным из-за постоянных территориальных споров и политических изменений среди великих держав.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 и революционные движения подрывали традиционные имперские устроения и создавали почву для будущих конфликтов.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Возросшая конкуренция между державами усилила необходимость в развитии дипломатических механизмов и международного права.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заложила основы для будущих войн и переформатирования европейского политического ландшафта в конце XIX и начале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эпохи 1815–1856 годов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основой для формирования современной Европы, обозначив переход от монархических правлений к национальным государствам и новое понимание международных отношений.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2026-05-10T17:30:02Z</dcterms:created>
  <dcterms:modified xsi:type="dcterms:W3CDTF">2026-05-10T17:30:02Z</dcterms:modified>
</cp:coreProperties>
</file>