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между войнами: 1922–1939 годы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пришла от мира к новой войне?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межвоенный период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время, когда страны искали новый порядок после Первой мировой войны, но мир так и не стал прочным. Границы менялись, усиливались диктатуры, а экономика и техника влияли на жизнь миллионов людей каждый день.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Первой мировой войны и Версальская система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условия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наложил на Германию тяжёлые репарации, сократил её армию и ограничил военное строительство. Для многих немцев это стало символом унижения и несправедливости.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международная организация должна была предотвращать войны и решать споры мирно. Однако у неё не было собственной армии, поэтому её решения зависели от согласия великих держав.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границ, долгов и гарантий безопасности не исчезли после войны. Из-за этого послевоенный порядок оказался слабым и легко нарушался при первых серьёзных кризисах.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получила мир, но не получила устойчивой системы взаимного доверия. Любое новое столкновение могло быстро разрушить договорённости, созданные после 1918 года.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23494"/>
            <a:ext cx="4022400" cy="1745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соглашения показывают, как государства пытались удержать мир дипломатией, но не смогли создать надёжную систему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временно снижали напряжение, но не остановили агрессию и не защитили мир от нового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новейшей истории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международные договоры 1920–1930-х годов
</a:t>
            </a:r>
            <a:endParaRPr lang="en-US" sz="2271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9228" y="933675"/>
            <a:ext cx="3981793" cy="396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Европы после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Австро-Венгерской и Османской империй на карте Европы появились Польша, Чехословакия, Королевство сербов, хорватов и словенцев и другие новые страны.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границы были проведены поспешно и вызывали споры. Это создавало напряжение между соседями и становилось источником будущих конфликтов и территориальных претензий.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бывших владений империй перешла под управление победителей в виде мандатов. Формально это считалось временной мерой, но на деле усиливало влияние великих держав.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и кризис 1920–1930-х годов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1929 года спад затронул не только фабрики, но и банки, фермеров и международную торговлю. Кризис быстро вышел за пределы одной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показателя резко ухудшились после 1929 года, а восстановление оказалось медленным и неравномерным.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экономической динамике межвоенного периода, индексы 1925=100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октября 1929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9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на Нью-Йоркской фондовой бирже стал символическим началом Великой депрессии.
</a:t>
            </a:r>
            <a:endParaRPr lang="en-US" sz="4854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показал, насколько быстро биржевой кризис может перейти в мировой экономический спад и повлиять на жизнь миллионов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Великой депрессии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 в годы кризиса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люди стояли в очередях за бесплатной едой и одеждой. Для семей, потерявших доход, такая поддержка часто становилась единственным способом выжить.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 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предприятий лишало работы даже тех, кто раньше считался квалифицированным специалистом. Люди экономили на самом необходимом и часто теряли уверенность в будущем.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магазины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покупок и падение цен приводили к тому, что витрины пустели, а торговля замирала. Кризис менял привычный городской ритм и настроение общества.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появились меры «Нового курса», направленные на поддержку населения и восстановление экономики. В других странах государство тоже усиливало вмешательство в хозяйственную жизнь.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возникали диктатуры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кризисы и страх перед нестабильностью помогали диктаторам укреплять власть в межвоенной Европе.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Италия при Муссолини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Бенито Муссолини пришёл к власти в 1922 году после «похода на Рим». Это стало началом нового политического режима, который быстро усилил контроль над страной.
</a:t>
            </a:r>
            <a:endParaRPr lang="en-US" sz="1356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партия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постепенно исчезла реальная политическая конкуренция. Власть сосредоточилась у фашистской партии, а оппозиционные взгляды стали опасны для их носителей.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пропаганда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ограничивало свободу слова, опиралось на полицию и активно использовало пропаганду. Людей убеждали, что дисциплина и подчинение важнее личной свободы.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фашизма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прославлял силу государства, военный дух и внешнюю экспансию. Он воспитывал в гражданах готовность подчиняться и воспринимать войну как средство усиления страны.
</a:t>
            </a:r>
            <a:endParaRPr lang="en-US" sz="1356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1933: приход Гитлера к 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назначения рейхсканцлером Гитлер быстро укрепил власть нацистов. Политических противников стали преследовать, а парламент и свободная пресса постепенно утратили реальное влияние.
</a:t>
            </a:r>
            <a:endParaRPr lang="en-US" sz="1198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1935: Нюрнбергские законы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лишили евреев гражданских прав и закрепили расовую дискриминацию. Государство открыто разделяло население по происхождению и превращало предрассудки в официальную политику.
</a:t>
            </a:r>
            <a:endParaRPr lang="en-US" sz="1233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1933–1934: установление террора
</a:t>
            </a:r>
            <a:pPr algn="ctr" indent="0" marL="0">
              <a:lnSpc>
                <a:spcPct val="100000"/>
              </a:lnSpc>
              <a:buNone/>
            </a:pPr>
            <a:r>
              <a:rPr lang="en-US" sz="5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Нацистский режим создал систему насилия и запугивания. Появились первые концентрационные лагеря, а полиция и специальные отряды подавляли любое сопротивление.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1930-х: воспитание для 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молодёжные организации и пропаганда формировали послушание, верность вождю и готовность служить государству. Общество постепенно готовили к расширению границ и новой войне.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 1920–1930-е годы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экономическая политика помогла стране выйти из разрухи после Гражданской войны. Она позволила оживить торговлю, сельское хозяйство и мелкое производство, но оставалась временным решением.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Пятилетние планы направили ресурсы на строительство заводов, электростанций и новых промышленных центров. Главным приоритетом стала тяжёлая промышленность, нужная для укрепления экономики и обороны.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государство объединило крестьянские хозяйства в колхозы. Эта политика резко изменила жизнь деревни и сопровождалась жёстким административным давлением.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репрессии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усилились цензура, слежка и политические преследования. Образ Сталина всё чаще подавался как символ власти и успеха, а общество должно было подчиняться государству.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режимов Италии, Германии и СССР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у всех трёх режимов были общие черты: ограничение свобод, усиление государства и использование пропаганды. Различались прежде всего идеология и способы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власть концентрировалась в руках одного лидера, тем больше становились контроль, страх и подготовка к войне.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новейшей истории; сравнительная оценка по основным признакам режимов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 транспорт в межвоенный период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в каждом доме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стало самым быстрым способом передавать новости, музыку и обращения властей. Оно объединяло огромную аудиторию и влияло на мнение людей почти одновременно в разных странах.
</a:t>
            </a:r>
            <a:endParaRPr lang="en-US" sz="1344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автомобили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кино сделало фильмы более живыми и популярными, а автомобиль постепенно стал частью городской повседневности. Техника меняла досуг, работу и темп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горизонты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авиация развивалась быстрее, открывая дальние маршруты и сокращая расстояния между городами и странами. Транспорт и связь всё сильнее связывали мир воедино.
</a:t>
            </a:r>
            <a:endParaRPr lang="en-US" sz="1344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спорт и массовое сознание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культурные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1920–1930-е годы особенно заметными стали джаз, авангард, новые архитектурные идеи и интерес к современному ритму жизни. Культура стала ярче и ближе к массовой аудитории.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радио и плакаты помогали быстро распространять новости, моду и политические идеи. Искусство всё чаще обращалось не только к знатокам, но и к широкой публике.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зрелище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спорт и крупные соревнования собирали тысячи зрителей и формировали чувство общей принадлежности. Люди всё чаще воспринимали спорт как важную часть общественной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через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1936 года в Берлине показали, как спортивное событие может служить политическим целям. Власти использовали его для демонстрации силы и влияния режима.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международной безопасности в 1930-е годы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за другим возникали международные кризисы и почему меры Лиги Наций не остановили агрессию.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кризис показывал, что агрессоры всё чаще добиваются своего без серьёзного сопротивления, а международная система безопасности слабеет.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новейшей истории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новой мировой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и последствий по событиям межвоенного периода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или сила: выбор государств в конце 1930-х годов
</a:t>
            </a:r>
            <a:endParaRPr lang="en-US" sz="2445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Демократические страны стремились любой ценой избежать нового большого конфликта. Поэтому они чаще соглашались на переговоры и уступки, надеясь сохранить мир хотя бы на время.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уступок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 воспринимали мягкую политику как признак неуверенности. Это подталкивало их к новым захватам, потому что сопротивление со стороны других государств казалось им маловероятным.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1930-х годов многие страны начали ускоренно усиливать армии, флот и авиацию. Государства всё больше готовились не к миру, а к возможной войне.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росло тревожное чувство, что международные конфликты уже не удастся остановить словами. Всё больше людей понимали: новая война становится почти неизбежной.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не удержался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 действовали по отдельности: каждая из них усиливала остальные и делала компромисс всё менее вероятным.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экономические трудности сочетаются с агрессией и слабой международной защитой, мир становится крайне непрочным.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новейшей истории; обобщённая причинно-следственная схема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миром и войной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1922–1939 годов показывает, что мир держится не на обещаниях, а на реальных гарантиях, доверии и ответственности государств. Когда эти опоры исчезают, война становится ближе.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2026-06-01T04:49:45Z</dcterms:created>
  <dcterms:modified xsi:type="dcterms:W3CDTF">2026-06-01T04:49:45Z</dcterms:modified>
</cp:coreProperties>
</file>