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селе в старину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люди в деревне: труд, дом, семья и традиции.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кормила людей, давала нужные вещи и учила жить общиной. Здесь выращивали хлеб, держали скот, берегли обычаи и передавали мастерство от старших к младшим.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была нужна деревня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её дома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старались ставить там, где рядом была вода, лес и поле. Так было проще строить, работать и добывать всё нужное для жизни.
</a:t>
            </a:r>
            <a:endParaRPr lang="en-US" sz="1138" dirty="0"/>
          </a:p>
        </p:txBody>
      </p:sp>
      <p:sp>
        <p:nvSpPr>
          <p:cNvPr id="12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зиму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важно было заранее подумать о холодах. Рядом с домом держали дрова, сушили травы и хранили овощи, чтобы пережить долгую зиму спокойно.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избы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жильём была изба из брёвен. У неё делали высокую крышу, чтобы зимой не скапливался снег, а маленькие окна помогали сохранять тепло.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468900" y="40025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дома обычно располагались сарай, хлев, колодец и огород. Всё находилось рядом, поэтому хозяевам было легче ухаживать за хозяйством каждый день.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 селе стояли не просто так, а как часть общего уклада. Люди жили рядом, помогали друг другу и быстро узнавали деревенские новости.
</a:t>
            </a:r>
            <a:endParaRPr lang="en-US" sz="11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изба внутри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72751" y="408360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была не только жильём, но и центром семейной жизни. Здесь ели, разговаривали, трудились и проводили долгие зимние вечера вместе.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72751" y="34006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избе всё было устроено просто и разумно. Каждый предмет имел своё место, а значит, в доме было легче работать, отдыхать и хранить тепло.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72751" y="2717699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почётным местом считался красный угол с иконами. Туда обращали взгляд во время важных семейных событий, потому что это место было особенно уважаемым.
</a:t>
            </a:r>
            <a:endParaRPr lang="en-US" sz="1170" dirty="0"/>
          </a:p>
        </p:txBody>
      </p:sp>
      <p:sp>
        <p:nvSpPr>
          <p:cNvPr id="15" name="Text 5"/>
          <p:cNvSpPr txBox="1"/>
          <p:nvPr/>
        </p:nvSpPr>
        <p:spPr>
          <a:xfrm>
            <a:off x="672751" y="2034752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 вещи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стояли стол, лавки, сундук, полки и прялка. Вещей было немного, но каждая служила долго и помогала вести хозяйство без лишней суеты.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72751" y="1369450"/>
            <a:ext cx="4982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была сердцем избы. На ней грелись, готовили еду и иногда даже спали. Без неё дом казался бы совсем неуютным и холодным.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крестьян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часто шили дома из льна, шерсти и холста. Материалы готовили долго, поэтому вещи берегли, чинили и старались носить очень аккуратно.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2916349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ценили шерстяные вещи. Они помогали сохранить тепло, когда в избе было прохладно, а на улице стоял мороз и ветер.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0000" y="2916349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праздники доставали более нарядную одежду. Её украшали вышивкой и надевали особенно бережно, чтобы показать уважение к торжественному дню.
</a:t>
            </a:r>
            <a:endParaRPr lang="en-US" sz="1123" dirty="0"/>
          </a:p>
        </p:txBody>
      </p:sp>
      <p:sp>
        <p:nvSpPr>
          <p:cNvPr id="13" name="Text 5"/>
          <p:cNvSpPr txBox="1"/>
          <p:nvPr/>
        </p:nvSpPr>
        <p:spPr>
          <a:xfrm>
            <a:off x="4850000" y="1626725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повседневные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надевали рубахи, порты, сарафаны и лапти. Такая одежда была удобной, не мешала двигаться и подходила для долгих дел в поле и дома.
</a:t>
            </a:r>
            <a:endParaRPr lang="en-US" sz="1110" dirty="0"/>
          </a:p>
        </p:txBody>
      </p:sp>
      <p:sp>
        <p:nvSpPr>
          <p:cNvPr id="14" name="Text 6"/>
          <p:cNvSpPr txBox="1"/>
          <p:nvPr/>
        </p:nvSpPr>
        <p:spPr>
          <a:xfrm>
            <a:off x="720350" y="4205975"/>
            <a:ext cx="7692600" cy="3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вещах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не выбрасывали зря: её чинили, перешивали и передавали младшим. В крестьянской семье каждая вещь была по-настоящему ценной.
</a:t>
            </a:r>
            <a:endParaRPr lang="en-US" sz="8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Пахали землю, сеяли зерно и готовили поля к новому урожаю. Это был самый важный старт для будущего хлеба.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Пололи грядки, косили траву и следили, чтобы растения росли крепкими. Работы хватало всем, и отдыхали только короткими минутами.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Собирали урожай, убирали хлеб с поля и готовили запасы. Осенний труд помогал семье спокойно встретить холодное время года.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перерыв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поле было тихо, но работа не исчезала. Люди чинили инструменты, ухаживали за животными и готовились к следующему сезону.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работы в поле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временам года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больше работали в доме: пряли, ткали, чинили вещи и ухаживали за животными. Мороз не мешал делу, но заставлял ценить тёплую избу.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начинались новые полевые заботы. Снег таял, земля оживала, и крестьяне спешили подготовить поля, чтобы успеть посеять зерно вовремя.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собирали ягоды, косили траву и заготавливали сено. Дни были длинными, поэтому работать приходилось много, а отдыхать — только вечером.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сушили овощи, молотили зерно и делали запасы на зиму. Это было время подведения итогов, когда каждый мешок и каждый пучок имел значение.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у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хозяйка шла в хлев, чтобы подоить корову, а потом несла молоко в дом. Оно шло на кашу, простоквашу и другие простые блюда. Без коровы семье было бы труднее прожить сытно и спокойно.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 птица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тянула плуг и повозку, а куры каждое утро искали корм и несли яйца. Такие помощники были рядом с людьми почти постоянно, поэтому без заботы о них хозяйство быстро бы ослабло.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помогал в деревне каждый день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в старину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каши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каши были главным угощением на каждый день. Они хорошо насыщали и помогали людям держаться во время долгой работы и холодной зимы.
</a:t>
            </a:r>
            <a:endParaRPr lang="en-US" sz="1109" dirty="0"/>
          </a:p>
        </p:txBody>
      </p:sp>
      <p:sp>
        <p:nvSpPr>
          <p:cNvPr id="12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дары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осенью помогали грибы и ягоды. Их собирали в лесу, ели свежими и заготавливали на потом, чтобы зимой было вкуснее жить.
</a:t>
            </a:r>
            <a:endParaRPr lang="en-US" sz="1138" dirty="0"/>
          </a:p>
        </p:txBody>
      </p:sp>
      <p:sp>
        <p:nvSpPr>
          <p:cNvPr id="13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 и овощи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часто варили щи, добавляли картофель, капусту и другие овощи. Такая еда была простой, но тёплой и очень сытной.
</a:t>
            </a:r>
            <a:endParaRPr lang="en-US" sz="1138" dirty="0"/>
          </a:p>
        </p:txBody>
      </p:sp>
      <p:sp>
        <p:nvSpPr>
          <p:cNvPr id="14" name="Text 5"/>
          <p:cNvSpPr txBox="1"/>
          <p:nvPr/>
        </p:nvSpPr>
        <p:spPr>
          <a:xfrm>
            <a:off x="468900" y="40025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простокваша и творог были привычными продуктами на столе. Их ели сами и использовали в разных блюдах, когда нужно было быстро накормить семью.
</a:t>
            </a:r>
            <a:endParaRPr lang="en-US" sz="1007" dirty="0"/>
          </a:p>
        </p:txBody>
      </p:sp>
      <p:sp>
        <p:nvSpPr>
          <p:cNvPr id="15" name="Text 6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зиму готовили соленья, сушёные продукты и квас. Такие запасы помогали пережить морозы, когда свежих овощей и фруктов почти не было.
</a:t>
            </a:r>
            <a:endParaRPr lang="en-US" sz="10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источника света и тепла помогали крестьянской семье в тёмные вечера.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крестьянском быте в России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старинной избе свет и тепло давали лучина, свеча и лампа. Без них вечер тянулся бы дольше, а домашние дела стали бы намного труднее.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сельских дел зависела от света, погоды и времени года.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крестьянина от утра до вечера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крестьянской семье никто не сидел без дела. Каждый понимал свою работу и помогал другим, чтобы дом был тёплым, двор ухоженным, а запасов хватило на долгую зиму.
</a:t>
            </a:r>
            <a:endParaRPr lang="en-US" sz="1178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отвечали за поле, огород, животных и тяжёлые работы по хозяйству. Их труд был главным, потому что от него зависели хлеб, еда и благополучие всей семьи.
</a:t>
            </a:r>
            <a:endParaRPr lang="en-US" sz="1196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вносили свой вклад: носили воду, собирали хворост, присматривали за птицей и выполняли простые поручения. Так они рано учились быть полезными и самостоятельными.
</a:t>
            </a:r>
            <a:endParaRPr lang="en-US" sz="1175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Старших в семье слушали внимательно и советовались с ними перед важными делами. Их опыт считали очень ценным, а дружный порядок помогал жить спокойно и без ссор.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обязанности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деревне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Деревенские дети быстро привыкали к труду. Сначала им доверяли простые дела, а потом — более серьёзные поручения. Так они незаметно учились ответственности и внимательности.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забавы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дел у детей оставалось время на игры. Они бегали в лапту, прятались в жмурках и мастерили кукол из лоскутков, не забывая смеяться от души.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Мальчишеские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часто помогали с животными, носили тяжёлые вещи и учились обращаться с инструментами. Эти умения были нужны в будущем, когда приходило время взрослой работы.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Девичьи умения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осваивали прядение, шитьё и порядок в доме. Они помогали готовить, следить за вещами и украшать быт, чтобы в избе было уютно и чисто.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гулянья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на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было шумно, весело и очень интересно. Люди приходили не только за покупками, но и посмотреть на товар, послушать разговоры и встретить знакомых. В рядах блестела посуда, пахли пряники, а продавцы нахваливали свои вещи.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наступал праздник, работа откладывалась, и вся деревня собиралась вместе. Звучали песни, кружились хороводы, на столах появлялись блины и пироги. Даже самый серьёзный сосед в такой день улыбался чаще обычного.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175" y="1471725"/>
            <a:ext cx="10537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13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36787" y="1471725"/>
            <a:ext cx="147525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12" y="3213942"/>
            <a:ext cx="185700" cy="165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1350" y="3213942"/>
            <a:ext cx="185700" cy="1650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ремёсла были нужны в деревне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делали горшки, миски и кувшины из глины. Такая посуда помогала готовить и хранить еду, а ещё украшала крестьянский дом своей простотой.
</a:t>
            </a:r>
            <a:endParaRPr lang="en-US" sz="1289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Ткачихи и ткачи создавали полотно для одежды, полотенец и простыней. Работа была долгой, но без неё нельзя было бы обойтись в хозяйстве.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дереву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вырезали из дерева ложки, прялки, сундуки и украшения для дома. Их работа делала вещи не только полезными, но и красивыми.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ковали ножи, подковы, гвозди и сельские инструменты. Без крепкого железа было бы трудно пахать землю, строить и чинить многое в хозяйстве.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Плетение из лозы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гибких прутьев плели корзины, лукошки и коробки. Такие вещи помогали собирать урожай, носить грибы и ягоды, а ещё были очень удобными.
</a:t>
            </a:r>
            <a:endParaRPr lang="en-US" sz="12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трудным в старину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лето было сухим или холодным, урожай мог получиться слабым. Поэтому люди внимательно смотрели на небо и очень надеялись, что природа не подведёт.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лекарств и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заболевал, лечиться было трудно: лекарств было немного, а врач далеко не всегда был рядом. Поэтому люди особенно берегли здоровье и силы.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физический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всё делали руками: пахали, косили, носили воду, рубили дрова. После такой работы уставали даже самые крепкие люди, а отдых был недолгим.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простые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избах было непросто согреться, особенно в сильные морозы. Помогали печь, тёплая одежда и общая забота о доме, но холод всё равно чувствовался.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взаимопомощь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Помогали строить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деревне ставили новый дом, соседи приходили на помощь. Вместе работа шла быстрее, а хозяева чувствовали, что рядом есть надёжные люди.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как 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все знали, что общая беда решается легче вместе. Такая дружба делала жизнь спокойнее, а людей — смелее и увереннее.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Делились запасами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инструменты и нужные мелочи часто передавали друг другу без лишних слов. Так люди выручали соседей и показывали, что никто не остаётся один.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Работали сообща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уборки урожая жители могли объединяться и помогать друг другу на поле. Когда рук много, дело идёт веселее, а усталость кажется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5769" y="1291100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до наших дней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песни и сегодня напоминают о жизни предков. Их поют на праздниках, в музеях и в фольклорных коллективах, чтобы сохранить красивый и живой голос прошлого.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учат добру, а пословицы — мудрым и метким словам. Эти короткие истории и выражения легко запоминаются и помогают понять народный характер.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пословицы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и яркие узоры на одежде и полотенцах до сих пор радуют глаз. Они напоминают о терпении мастериц и о любви к красоте.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вышивки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избы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можно увидеть старые избы, сундуки, прялки и лапти. Такие предметы помогают представить, как жила семья в деревне много лет назад.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кушанья и сегодня готовят по старым рецептам. Они напоминают о простой деревенской еде, которая была сытной, вкусной и сделанной с заботой.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блюда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сельская старина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труд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жизнь показывает, что труд не бывает лишним. Когда человек старается, он бережёт время, умеет доводить дело до конца и радуется результату.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селе тесно связана с землёй, водой и погодой. Поэтому люди понимали: природу нужно уважать, иначе она не подарит хороший урожай и спокойную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без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 деревне не ждали долгих объяснений, а просто приходили на помощь. Такой обычай учит быть внимательным к другим и не проходить мимо чужой беды.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семью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семья была главной опорой. Люди учились слушать старших, помогать младшим и заботиться друг о друге, чтобы в доме было тепло не только от печи.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старину: труд, дружба и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селе была нелёгкой, но очень сплочённой. Люди трудились, помогали друг другу, берегли дом и традиции. Поэтому деревня навсегда осталась важной частью истории России.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2026-05-26T08:22:50Z</dcterms:created>
  <dcterms:modified xsi:type="dcterms:W3CDTF">2026-05-26T08:22:50Z</dcterms:modified>
</cp:coreProperties>
</file>